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97" r:id="rId17"/>
    <p:sldId id="298" r:id="rId18"/>
    <p:sldId id="272" r:id="rId19"/>
    <p:sldId id="296" r:id="rId20"/>
    <p:sldId id="294" r:id="rId21"/>
  </p:sldIdLst>
  <p:sldSz cx="18288000" cy="10287000"/>
  <p:notesSz cx="6858000" cy="9144000"/>
  <p:embeddedFontLst>
    <p:embeddedFont>
      <p:font typeface="Arial Black" panose="020B0A04020102020204" pitchFamily="34" charset="0"/>
      <p:bold r:id="rId23"/>
    </p:embeddedFont>
    <p:embeddedFont>
      <p:font typeface="Calibri" panose="020F0502020204030204" pitchFamily="34" charset="0"/>
      <p:regular r:id="rId24"/>
      <p:bold r:id="rId25"/>
      <p:italic r:id="rId26"/>
      <p:boldItalic r:id="rId27"/>
    </p:embeddedFont>
    <p:embeddedFont>
      <p:font typeface="Lovelo" panose="020B0604020202020204" charset="0"/>
      <p:regular r:id="rId28"/>
    </p:embeddedFont>
    <p:embeddedFont>
      <p:font typeface="Open Sans" panose="020B0606030504020204" pitchFamily="34" charset="0"/>
      <p:regular r:id="rId29"/>
      <p:bold r:id="rId30"/>
      <p:italic r:id="rId31"/>
      <p:boldItalic r:id="rId32"/>
    </p:embeddedFont>
    <p:embeddedFont>
      <p:font typeface="Open Sans Bold" panose="020B0806030504020204" pitchFamily="34" charset="0"/>
      <p:regular r:id="rId33"/>
      <p:bold r:id="rId34"/>
    </p:embeddedFont>
    <p:embeddedFont>
      <p:font typeface="Peace Sans" panose="020B0604020202020204" charset="0"/>
      <p:regular r:id="rId35"/>
    </p:embeddedFont>
  </p:embeddedFont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E9E8"/>
    <a:srgbClr val="EBE621"/>
    <a:srgbClr val="32CADA"/>
    <a:srgbClr val="C3EFEE"/>
    <a:srgbClr val="C9BFA9"/>
    <a:srgbClr val="AAE8E7"/>
    <a:srgbClr val="7ED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5042" autoAdjust="0"/>
  </p:normalViewPr>
  <p:slideViewPr>
    <p:cSldViewPr>
      <p:cViewPr varScale="1">
        <p:scale>
          <a:sx n="51" d="100"/>
          <a:sy n="51" d="100"/>
        </p:scale>
        <p:origin x="696"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8BBF08-ED63-41FD-B559-A14AD922E771}" type="datetimeFigureOut">
              <a:rPr lang="en-US" smtClean="0"/>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F6D332-7753-42D4-A8DF-E914BD082A22}" type="slidenum">
              <a:rPr lang="en-US" smtClean="0"/>
              <a:t>‹#›</a:t>
            </a:fld>
            <a:endParaRPr lang="en-US"/>
          </a:p>
        </p:txBody>
      </p:sp>
    </p:spTree>
    <p:extLst>
      <p:ext uri="{BB962C8B-B14F-4D97-AF65-F5344CB8AC3E}">
        <p14:creationId xmlns:p14="http://schemas.microsoft.com/office/powerpoint/2010/main" val="3620409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a:t>
            </a:fld>
            <a:endParaRPr lang="en-US"/>
          </a:p>
        </p:txBody>
      </p:sp>
    </p:spTree>
    <p:extLst>
      <p:ext uri="{BB962C8B-B14F-4D97-AF65-F5344CB8AC3E}">
        <p14:creationId xmlns:p14="http://schemas.microsoft.com/office/powerpoint/2010/main" val="3694398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10</a:t>
            </a:fld>
            <a:endParaRPr lang="en-US"/>
          </a:p>
        </p:txBody>
      </p:sp>
    </p:spTree>
    <p:extLst>
      <p:ext uri="{BB962C8B-B14F-4D97-AF65-F5344CB8AC3E}">
        <p14:creationId xmlns:p14="http://schemas.microsoft.com/office/powerpoint/2010/main" val="429195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6D332-7753-42D4-A8DF-E914BD082A22}" type="slidenum">
              <a:rPr lang="en-US" smtClean="0"/>
              <a:t>11</a:t>
            </a:fld>
            <a:endParaRPr lang="en-US"/>
          </a:p>
        </p:txBody>
      </p:sp>
    </p:spTree>
    <p:extLst>
      <p:ext uri="{BB962C8B-B14F-4D97-AF65-F5344CB8AC3E}">
        <p14:creationId xmlns:p14="http://schemas.microsoft.com/office/powerpoint/2010/main" val="258397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12</a:t>
            </a:fld>
            <a:endParaRPr lang="en-US"/>
          </a:p>
        </p:txBody>
      </p:sp>
    </p:spTree>
    <p:extLst>
      <p:ext uri="{BB962C8B-B14F-4D97-AF65-F5344CB8AC3E}">
        <p14:creationId xmlns:p14="http://schemas.microsoft.com/office/powerpoint/2010/main" val="1483597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13</a:t>
            </a:fld>
            <a:endParaRPr lang="en-US"/>
          </a:p>
        </p:txBody>
      </p:sp>
    </p:spTree>
    <p:extLst>
      <p:ext uri="{BB962C8B-B14F-4D97-AF65-F5344CB8AC3E}">
        <p14:creationId xmlns:p14="http://schemas.microsoft.com/office/powerpoint/2010/main" val="3351805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14</a:t>
            </a:fld>
            <a:endParaRPr lang="en-US"/>
          </a:p>
        </p:txBody>
      </p:sp>
    </p:spTree>
    <p:extLst>
      <p:ext uri="{BB962C8B-B14F-4D97-AF65-F5344CB8AC3E}">
        <p14:creationId xmlns:p14="http://schemas.microsoft.com/office/powerpoint/2010/main" val="575438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15</a:t>
            </a:fld>
            <a:endParaRPr lang="en-US"/>
          </a:p>
        </p:txBody>
      </p:sp>
    </p:spTree>
    <p:extLst>
      <p:ext uri="{BB962C8B-B14F-4D97-AF65-F5344CB8AC3E}">
        <p14:creationId xmlns:p14="http://schemas.microsoft.com/office/powerpoint/2010/main" val="2962846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16</a:t>
            </a:fld>
            <a:endParaRPr lang="en-US"/>
          </a:p>
        </p:txBody>
      </p:sp>
    </p:spTree>
    <p:extLst>
      <p:ext uri="{BB962C8B-B14F-4D97-AF65-F5344CB8AC3E}">
        <p14:creationId xmlns:p14="http://schemas.microsoft.com/office/powerpoint/2010/main" val="1078764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17</a:t>
            </a:fld>
            <a:endParaRPr lang="en-US"/>
          </a:p>
        </p:txBody>
      </p:sp>
    </p:spTree>
    <p:extLst>
      <p:ext uri="{BB962C8B-B14F-4D97-AF65-F5344CB8AC3E}">
        <p14:creationId xmlns:p14="http://schemas.microsoft.com/office/powerpoint/2010/main" val="2943695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18</a:t>
            </a:fld>
            <a:endParaRPr lang="en-US"/>
          </a:p>
        </p:txBody>
      </p:sp>
    </p:spTree>
    <p:extLst>
      <p:ext uri="{BB962C8B-B14F-4D97-AF65-F5344CB8AC3E}">
        <p14:creationId xmlns:p14="http://schemas.microsoft.com/office/powerpoint/2010/main" val="2277826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19</a:t>
            </a:fld>
            <a:endParaRPr lang="en-US"/>
          </a:p>
        </p:txBody>
      </p:sp>
    </p:spTree>
    <p:extLst>
      <p:ext uri="{BB962C8B-B14F-4D97-AF65-F5344CB8AC3E}">
        <p14:creationId xmlns:p14="http://schemas.microsoft.com/office/powerpoint/2010/main" val="306813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2</a:t>
            </a:fld>
            <a:endParaRPr lang="en-US"/>
          </a:p>
        </p:txBody>
      </p:sp>
    </p:spTree>
    <p:extLst>
      <p:ext uri="{BB962C8B-B14F-4D97-AF65-F5344CB8AC3E}">
        <p14:creationId xmlns:p14="http://schemas.microsoft.com/office/powerpoint/2010/main" val="2653572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20</a:t>
            </a:fld>
            <a:endParaRPr lang="en-US"/>
          </a:p>
        </p:txBody>
      </p:sp>
    </p:spTree>
    <p:extLst>
      <p:ext uri="{BB962C8B-B14F-4D97-AF65-F5344CB8AC3E}">
        <p14:creationId xmlns:p14="http://schemas.microsoft.com/office/powerpoint/2010/main" val="4117149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3</a:t>
            </a:fld>
            <a:endParaRPr lang="en-US"/>
          </a:p>
        </p:txBody>
      </p:sp>
    </p:spTree>
    <p:extLst>
      <p:ext uri="{BB962C8B-B14F-4D97-AF65-F5344CB8AC3E}">
        <p14:creationId xmlns:p14="http://schemas.microsoft.com/office/powerpoint/2010/main" val="210534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4</a:t>
            </a:fld>
            <a:endParaRPr lang="en-US"/>
          </a:p>
        </p:txBody>
      </p:sp>
    </p:spTree>
    <p:extLst>
      <p:ext uri="{BB962C8B-B14F-4D97-AF65-F5344CB8AC3E}">
        <p14:creationId xmlns:p14="http://schemas.microsoft.com/office/powerpoint/2010/main" val="993705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5</a:t>
            </a:fld>
            <a:endParaRPr lang="en-US"/>
          </a:p>
        </p:txBody>
      </p:sp>
    </p:spTree>
    <p:extLst>
      <p:ext uri="{BB962C8B-B14F-4D97-AF65-F5344CB8AC3E}">
        <p14:creationId xmlns:p14="http://schemas.microsoft.com/office/powerpoint/2010/main" val="2373946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6</a:t>
            </a:fld>
            <a:endParaRPr lang="en-US"/>
          </a:p>
        </p:txBody>
      </p:sp>
    </p:spTree>
    <p:extLst>
      <p:ext uri="{BB962C8B-B14F-4D97-AF65-F5344CB8AC3E}">
        <p14:creationId xmlns:p14="http://schemas.microsoft.com/office/powerpoint/2010/main" val="3683073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7</a:t>
            </a:fld>
            <a:endParaRPr lang="en-US"/>
          </a:p>
        </p:txBody>
      </p:sp>
    </p:spTree>
    <p:extLst>
      <p:ext uri="{BB962C8B-B14F-4D97-AF65-F5344CB8AC3E}">
        <p14:creationId xmlns:p14="http://schemas.microsoft.com/office/powerpoint/2010/main" val="2558553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F6D332-7753-42D4-A8DF-E914BD082A22}" type="slidenum">
              <a:rPr lang="en-US" smtClean="0"/>
              <a:t>8</a:t>
            </a:fld>
            <a:endParaRPr lang="en-US"/>
          </a:p>
        </p:txBody>
      </p:sp>
    </p:spTree>
    <p:extLst>
      <p:ext uri="{BB962C8B-B14F-4D97-AF65-F5344CB8AC3E}">
        <p14:creationId xmlns:p14="http://schemas.microsoft.com/office/powerpoint/2010/main" val="1161175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F6D332-7753-42D4-A8DF-E914BD082A22}" type="slidenum">
              <a:rPr lang="en-US" smtClean="0"/>
              <a:t>9</a:t>
            </a:fld>
            <a:endParaRPr lang="en-US"/>
          </a:p>
        </p:txBody>
      </p:sp>
    </p:spTree>
    <p:extLst>
      <p:ext uri="{BB962C8B-B14F-4D97-AF65-F5344CB8AC3E}">
        <p14:creationId xmlns:p14="http://schemas.microsoft.com/office/powerpoint/2010/main" val="3600304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19.png"/><Relationship Id="rId3" Type="http://schemas.openxmlformats.org/officeDocument/2006/relationships/audio" Target="../media/media1.mp3"/><Relationship Id="rId21" Type="http://schemas.openxmlformats.org/officeDocument/2006/relationships/image" Target="../media/image16.svg"/><Relationship Id="rId7" Type="http://schemas.openxmlformats.org/officeDocument/2006/relationships/image" Target="../media/image2.png"/><Relationship Id="rId12" Type="http://schemas.openxmlformats.org/officeDocument/2006/relationships/image" Target="../media/image7.svg"/><Relationship Id="rId17" Type="http://schemas.openxmlformats.org/officeDocument/2006/relationships/image" Target="../media/image12.svg"/><Relationship Id="rId25" Type="http://schemas.openxmlformats.org/officeDocument/2006/relationships/audio" Target="../media/audio1.wav"/><Relationship Id="rId33" Type="http://schemas.openxmlformats.org/officeDocument/2006/relationships/image" Target="../media/image26.png"/><Relationship Id="rId2" Type="http://schemas.microsoft.com/office/2007/relationships/media" Target="../media/media1.mp3"/><Relationship Id="rId16" Type="http://schemas.openxmlformats.org/officeDocument/2006/relationships/image" Target="../media/image11.png"/><Relationship Id="rId20" Type="http://schemas.openxmlformats.org/officeDocument/2006/relationships/image" Target="../media/image15.png"/><Relationship Id="rId29"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jpeg"/><Relationship Id="rId11" Type="http://schemas.openxmlformats.org/officeDocument/2006/relationships/image" Target="../media/image6.png"/><Relationship Id="rId24" Type="http://schemas.openxmlformats.org/officeDocument/2006/relationships/slide" Target="slide2.xml"/><Relationship Id="rId32" Type="http://schemas.openxmlformats.org/officeDocument/2006/relationships/image" Target="../media/image25.png"/><Relationship Id="rId5" Type="http://schemas.openxmlformats.org/officeDocument/2006/relationships/notesSlide" Target="../notesSlides/notesSlide1.xml"/><Relationship Id="rId15" Type="http://schemas.openxmlformats.org/officeDocument/2006/relationships/image" Target="../media/image10.png"/><Relationship Id="rId23" Type="http://schemas.openxmlformats.org/officeDocument/2006/relationships/image" Target="../media/image18.svg"/><Relationship Id="rId28" Type="http://schemas.openxmlformats.org/officeDocument/2006/relationships/image" Target="../media/image21.gif"/><Relationship Id="rId10" Type="http://schemas.openxmlformats.org/officeDocument/2006/relationships/image" Target="../media/image5.svg"/><Relationship Id="rId19" Type="http://schemas.openxmlformats.org/officeDocument/2006/relationships/image" Target="../media/image14.svg"/><Relationship Id="rId31" Type="http://schemas.openxmlformats.org/officeDocument/2006/relationships/image" Target="../media/image24.png"/><Relationship Id="rId4" Type="http://schemas.openxmlformats.org/officeDocument/2006/relationships/slideLayout" Target="../slideLayouts/slideLayout7.xml"/><Relationship Id="rId9" Type="http://schemas.openxmlformats.org/officeDocument/2006/relationships/image" Target="../media/image4.png"/><Relationship Id="rId14" Type="http://schemas.openxmlformats.org/officeDocument/2006/relationships/image" Target="../media/image9.svg"/><Relationship Id="rId22" Type="http://schemas.openxmlformats.org/officeDocument/2006/relationships/image" Target="../media/image17.png"/><Relationship Id="rId27" Type="http://schemas.openxmlformats.org/officeDocument/2006/relationships/image" Target="../media/image20.svg"/><Relationship Id="rId30" Type="http://schemas.openxmlformats.org/officeDocument/2006/relationships/image" Target="../media/image23.svg"/><Relationship Id="rId8"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112.png"/><Relationship Id="rId18" Type="http://schemas.openxmlformats.org/officeDocument/2006/relationships/image" Target="../media/image55.png"/><Relationship Id="rId3" Type="http://schemas.openxmlformats.org/officeDocument/2006/relationships/notesSlide" Target="../notesSlides/notesSlide10.xml"/><Relationship Id="rId21" Type="http://schemas.openxmlformats.org/officeDocument/2006/relationships/image" Target="../media/image57.png"/><Relationship Id="rId7" Type="http://schemas.openxmlformats.org/officeDocument/2006/relationships/image" Target="../media/image31.png"/><Relationship Id="rId12" Type="http://schemas.openxmlformats.org/officeDocument/2006/relationships/image" Target="../media/image111.png"/><Relationship Id="rId17" Type="http://schemas.openxmlformats.org/officeDocument/2006/relationships/audio" Target="../media/audio1.wav"/><Relationship Id="rId2" Type="http://schemas.openxmlformats.org/officeDocument/2006/relationships/slideLayout" Target="../slideLayouts/slideLayout7.xml"/><Relationship Id="rId16" Type="http://schemas.openxmlformats.org/officeDocument/2006/relationships/image" Target="../media/image115.svg"/><Relationship Id="rId20" Type="http://schemas.openxmlformats.org/officeDocument/2006/relationships/slide" Target="slide2.xml"/><Relationship Id="rId1" Type="http://schemas.openxmlformats.org/officeDocument/2006/relationships/tags" Target="../tags/tag11.xml"/><Relationship Id="rId6" Type="http://schemas.openxmlformats.org/officeDocument/2006/relationships/image" Target="../media/image107.svg"/><Relationship Id="rId11" Type="http://schemas.openxmlformats.org/officeDocument/2006/relationships/image" Target="../media/image110.png"/><Relationship Id="rId5" Type="http://schemas.openxmlformats.org/officeDocument/2006/relationships/image" Target="../media/image106.png"/><Relationship Id="rId15" Type="http://schemas.openxmlformats.org/officeDocument/2006/relationships/image" Target="../media/image114.png"/><Relationship Id="rId10" Type="http://schemas.openxmlformats.org/officeDocument/2006/relationships/image" Target="../media/image109.svg"/><Relationship Id="rId19" Type="http://schemas.openxmlformats.org/officeDocument/2006/relationships/image" Target="../media/image56.svg"/><Relationship Id="rId4" Type="http://schemas.openxmlformats.org/officeDocument/2006/relationships/image" Target="../media/image1.jpe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58.svg"/></Relationships>
</file>

<file path=ppt/slides/_rels/slide11.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18" Type="http://schemas.openxmlformats.org/officeDocument/2006/relationships/image" Target="../media/image127.svg"/><Relationship Id="rId26" Type="http://schemas.openxmlformats.org/officeDocument/2006/relationships/image" Target="../media/image56.svg"/><Relationship Id="rId3" Type="http://schemas.openxmlformats.org/officeDocument/2006/relationships/notesSlide" Target="../notesSlides/notesSlide11.xml"/><Relationship Id="rId21" Type="http://schemas.openxmlformats.org/officeDocument/2006/relationships/slide" Target="slide2.xml"/><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55.png"/><Relationship Id="rId2" Type="http://schemas.openxmlformats.org/officeDocument/2006/relationships/slideLayout" Target="../slideLayouts/slideLayout7.xml"/><Relationship Id="rId16" Type="http://schemas.openxmlformats.org/officeDocument/2006/relationships/image" Target="../media/image125.png"/><Relationship Id="rId20" Type="http://schemas.openxmlformats.org/officeDocument/2006/relationships/image" Target="../media/image129.svg"/><Relationship Id="rId1" Type="http://schemas.openxmlformats.org/officeDocument/2006/relationships/tags" Target="../tags/tag12.xml"/><Relationship Id="rId6" Type="http://schemas.openxmlformats.org/officeDocument/2006/relationships/image" Target="../media/image32.svg"/><Relationship Id="rId11" Type="http://schemas.openxmlformats.org/officeDocument/2006/relationships/image" Target="../media/image120.png"/><Relationship Id="rId24" Type="http://schemas.openxmlformats.org/officeDocument/2006/relationships/image" Target="../media/image58.svg"/><Relationship Id="rId5" Type="http://schemas.openxmlformats.org/officeDocument/2006/relationships/image" Target="../media/image31.png"/><Relationship Id="rId15" Type="http://schemas.openxmlformats.org/officeDocument/2006/relationships/image" Target="../media/image124.png"/><Relationship Id="rId23" Type="http://schemas.openxmlformats.org/officeDocument/2006/relationships/image" Target="../media/image57.png"/><Relationship Id="rId10" Type="http://schemas.openxmlformats.org/officeDocument/2006/relationships/image" Target="../media/image119.svg"/><Relationship Id="rId19" Type="http://schemas.openxmlformats.org/officeDocument/2006/relationships/image" Target="../media/image128.png"/><Relationship Id="rId4" Type="http://schemas.openxmlformats.org/officeDocument/2006/relationships/image" Target="../media/image1.jpe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audio" Target="../media/audio1.wav"/></Relationships>
</file>

<file path=ppt/slides/_rels/slide1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67.png"/><Relationship Id="rId3" Type="http://schemas.openxmlformats.org/officeDocument/2006/relationships/notesSlide" Target="../notesSlides/notesSlide12.xml"/><Relationship Id="rId21" Type="http://schemas.openxmlformats.org/officeDocument/2006/relationships/audio" Target="../media/audio1.wav"/><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svg"/><Relationship Id="rId25" Type="http://schemas.openxmlformats.org/officeDocument/2006/relationships/image" Target="../media/image56.svg"/><Relationship Id="rId2" Type="http://schemas.openxmlformats.org/officeDocument/2006/relationships/slideLayout" Target="../slideLayouts/slideLayout7.xml"/><Relationship Id="rId16" Type="http://schemas.openxmlformats.org/officeDocument/2006/relationships/image" Target="../media/image139.png"/><Relationship Id="rId20" Type="http://schemas.openxmlformats.org/officeDocument/2006/relationships/slide" Target="slide2.xml"/><Relationship Id="rId1" Type="http://schemas.openxmlformats.org/officeDocument/2006/relationships/tags" Target="../tags/tag13.xml"/><Relationship Id="rId6" Type="http://schemas.openxmlformats.org/officeDocument/2006/relationships/image" Target="../media/image66.svg"/><Relationship Id="rId11" Type="http://schemas.openxmlformats.org/officeDocument/2006/relationships/image" Target="../media/image134.png"/><Relationship Id="rId24" Type="http://schemas.openxmlformats.org/officeDocument/2006/relationships/image" Target="../media/image55.png"/><Relationship Id="rId5" Type="http://schemas.openxmlformats.org/officeDocument/2006/relationships/image" Target="../media/image65.png"/><Relationship Id="rId15" Type="http://schemas.openxmlformats.org/officeDocument/2006/relationships/image" Target="../media/image138.png"/><Relationship Id="rId23" Type="http://schemas.openxmlformats.org/officeDocument/2006/relationships/image" Target="../media/image58.svg"/><Relationship Id="rId10" Type="http://schemas.openxmlformats.org/officeDocument/2006/relationships/image" Target="../media/image133.png"/><Relationship Id="rId19" Type="http://schemas.openxmlformats.org/officeDocument/2006/relationships/image" Target="../media/image68.svg"/><Relationship Id="rId4" Type="http://schemas.openxmlformats.org/officeDocument/2006/relationships/image" Target="../media/image1.jpeg"/><Relationship Id="rId9" Type="http://schemas.openxmlformats.org/officeDocument/2006/relationships/image" Target="../media/image132.svg"/><Relationship Id="rId14" Type="http://schemas.openxmlformats.org/officeDocument/2006/relationships/image" Target="../media/image137.png"/><Relationship Id="rId22"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44.png"/><Relationship Id="rId18" Type="http://schemas.openxmlformats.org/officeDocument/2006/relationships/slide" Target="slide2.xml"/><Relationship Id="rId3" Type="http://schemas.openxmlformats.org/officeDocument/2006/relationships/notesSlide" Target="../notesSlides/notesSlide13.xml"/><Relationship Id="rId21" Type="http://schemas.openxmlformats.org/officeDocument/2006/relationships/image" Target="../media/image58.svg"/><Relationship Id="rId7" Type="http://schemas.openxmlformats.org/officeDocument/2006/relationships/image" Target="../media/image130.png"/><Relationship Id="rId12" Type="http://schemas.openxmlformats.org/officeDocument/2006/relationships/image" Target="../media/image143.png"/><Relationship Id="rId17" Type="http://schemas.openxmlformats.org/officeDocument/2006/relationships/image" Target="../media/image68.svg"/><Relationship Id="rId2" Type="http://schemas.openxmlformats.org/officeDocument/2006/relationships/slideLayout" Target="../slideLayouts/slideLayout7.xml"/><Relationship Id="rId16" Type="http://schemas.openxmlformats.org/officeDocument/2006/relationships/image" Target="../media/image67.png"/><Relationship Id="rId20" Type="http://schemas.openxmlformats.org/officeDocument/2006/relationships/image" Target="../media/image57.png"/><Relationship Id="rId1" Type="http://schemas.openxmlformats.org/officeDocument/2006/relationships/tags" Target="../tags/tag14.xml"/><Relationship Id="rId6" Type="http://schemas.openxmlformats.org/officeDocument/2006/relationships/image" Target="../media/image66.svg"/><Relationship Id="rId11" Type="http://schemas.openxmlformats.org/officeDocument/2006/relationships/image" Target="../media/image142.png"/><Relationship Id="rId24" Type="http://schemas.openxmlformats.org/officeDocument/2006/relationships/image" Target="../media/image56.svg"/><Relationship Id="rId5" Type="http://schemas.openxmlformats.org/officeDocument/2006/relationships/image" Target="../media/image65.png"/><Relationship Id="rId15" Type="http://schemas.openxmlformats.org/officeDocument/2006/relationships/image" Target="../media/image140.svg"/><Relationship Id="rId23" Type="http://schemas.openxmlformats.org/officeDocument/2006/relationships/image" Target="../media/image55.png"/><Relationship Id="rId10" Type="http://schemas.openxmlformats.org/officeDocument/2006/relationships/image" Target="../media/image141.png"/><Relationship Id="rId19" Type="http://schemas.openxmlformats.org/officeDocument/2006/relationships/audio" Target="../media/audio1.wav"/><Relationship Id="rId4" Type="http://schemas.openxmlformats.org/officeDocument/2006/relationships/image" Target="../media/image1.jpeg"/><Relationship Id="rId9" Type="http://schemas.openxmlformats.org/officeDocument/2006/relationships/image" Target="../media/image107.svg"/><Relationship Id="rId14" Type="http://schemas.openxmlformats.org/officeDocument/2006/relationships/image" Target="../media/image139.png"/><Relationship Id="rId22" Type="http://schemas.openxmlformats.org/officeDocument/2006/relationships/slide" Target="slide5.xml"/></Relationships>
</file>

<file path=ppt/slides/_rels/slide14.xml.rels><?xml version="1.0" encoding="UTF-8" standalone="yes"?>
<Relationships xmlns="http://schemas.openxmlformats.org/package/2006/relationships"><Relationship Id="rId8" Type="http://schemas.openxmlformats.org/officeDocument/2006/relationships/image" Target="../media/image146.svg"/><Relationship Id="rId13" Type="http://schemas.openxmlformats.org/officeDocument/2006/relationships/image" Target="../media/image57.png"/><Relationship Id="rId3" Type="http://schemas.openxmlformats.org/officeDocument/2006/relationships/notesSlide" Target="../notesSlides/notesSlide14.xml"/><Relationship Id="rId7" Type="http://schemas.openxmlformats.org/officeDocument/2006/relationships/image" Target="../media/image145.png"/><Relationship Id="rId12"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66.svg"/><Relationship Id="rId11" Type="http://schemas.openxmlformats.org/officeDocument/2006/relationships/slide" Target="slide2.xml"/><Relationship Id="rId5" Type="http://schemas.openxmlformats.org/officeDocument/2006/relationships/image" Target="../media/image65.png"/><Relationship Id="rId15" Type="http://schemas.openxmlformats.org/officeDocument/2006/relationships/slide" Target="slide5.xml"/><Relationship Id="rId10" Type="http://schemas.openxmlformats.org/officeDocument/2006/relationships/image" Target="../media/image68.svg"/><Relationship Id="rId4" Type="http://schemas.openxmlformats.org/officeDocument/2006/relationships/image" Target="../media/image1.jpeg"/><Relationship Id="rId9" Type="http://schemas.openxmlformats.org/officeDocument/2006/relationships/image" Target="../media/image67.png"/><Relationship Id="rId14" Type="http://schemas.openxmlformats.org/officeDocument/2006/relationships/image" Target="../media/image58.svg"/></Relationships>
</file>

<file path=ppt/slides/_rels/slide15.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slide" Target="slide2.xml"/><Relationship Id="rId3" Type="http://schemas.openxmlformats.org/officeDocument/2006/relationships/notesSlide" Target="../notesSlides/notesSlide15.xml"/><Relationship Id="rId7" Type="http://schemas.openxmlformats.org/officeDocument/2006/relationships/image" Target="../media/image147.png"/><Relationship Id="rId12" Type="http://schemas.openxmlformats.org/officeDocument/2006/relationships/image" Target="../media/image66.svg"/><Relationship Id="rId17" Type="http://schemas.openxmlformats.org/officeDocument/2006/relationships/slide" Target="slide5.xml"/><Relationship Id="rId2" Type="http://schemas.openxmlformats.org/officeDocument/2006/relationships/slideLayout" Target="../slideLayouts/slideLayout7.xml"/><Relationship Id="rId16" Type="http://schemas.openxmlformats.org/officeDocument/2006/relationships/image" Target="../media/image58.svg"/><Relationship Id="rId1" Type="http://schemas.openxmlformats.org/officeDocument/2006/relationships/tags" Target="../tags/tag16.xml"/><Relationship Id="rId6" Type="http://schemas.openxmlformats.org/officeDocument/2006/relationships/image" Target="../media/image68.svg"/><Relationship Id="rId11" Type="http://schemas.openxmlformats.org/officeDocument/2006/relationships/image" Target="../media/image65.png"/><Relationship Id="rId5" Type="http://schemas.openxmlformats.org/officeDocument/2006/relationships/image" Target="../media/image67.png"/><Relationship Id="rId15" Type="http://schemas.openxmlformats.org/officeDocument/2006/relationships/image" Target="../media/image57.png"/><Relationship Id="rId10" Type="http://schemas.openxmlformats.org/officeDocument/2006/relationships/image" Target="../media/image132.svg"/><Relationship Id="rId4" Type="http://schemas.openxmlformats.org/officeDocument/2006/relationships/image" Target="../media/image1.jpeg"/><Relationship Id="rId9" Type="http://schemas.openxmlformats.org/officeDocument/2006/relationships/image" Target="../media/image131.png"/><Relationship Id="rId14" Type="http://schemas.openxmlformats.org/officeDocument/2006/relationships/audio" Target="../media/audio1.wav"/></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56.svg"/><Relationship Id="rId3" Type="http://schemas.openxmlformats.org/officeDocument/2006/relationships/slideLayout" Target="../slideLayouts/slideLayout7.xml"/><Relationship Id="rId7" Type="http://schemas.openxmlformats.org/officeDocument/2006/relationships/image" Target="../media/image52.svg"/><Relationship Id="rId12" Type="http://schemas.openxmlformats.org/officeDocument/2006/relationships/audio" Target="../media/audio1.wav"/><Relationship Id="rId17" Type="http://schemas.openxmlformats.org/officeDocument/2006/relationships/image" Target="../media/image55.png"/><Relationship Id="rId2" Type="http://schemas.openxmlformats.org/officeDocument/2006/relationships/video" Target="https://www.youtube.com/embed/Zy_Xkdqx3SQ?feature=oembed" TargetMode="External"/><Relationship Id="rId16" Type="http://schemas.openxmlformats.org/officeDocument/2006/relationships/image" Target="../media/image149.jpeg"/><Relationship Id="rId1" Type="http://schemas.openxmlformats.org/officeDocument/2006/relationships/tags" Target="../tags/tag17.xml"/><Relationship Id="rId6" Type="http://schemas.openxmlformats.org/officeDocument/2006/relationships/image" Target="../media/image51.png"/><Relationship Id="rId11" Type="http://schemas.openxmlformats.org/officeDocument/2006/relationships/image" Target="../media/image54.svg"/><Relationship Id="rId5" Type="http://schemas.openxmlformats.org/officeDocument/2006/relationships/image" Target="../media/image1.jpe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notesSlide" Target="../notesSlides/notesSlide16.xml"/><Relationship Id="rId9" Type="http://schemas.openxmlformats.org/officeDocument/2006/relationships/image" Target="../media/image12.svg"/><Relationship Id="rId1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slide" Target="slide2.xml"/><Relationship Id="rId18" Type="http://schemas.openxmlformats.org/officeDocument/2006/relationships/image" Target="../media/image56.svg"/><Relationship Id="rId3" Type="http://schemas.openxmlformats.org/officeDocument/2006/relationships/slideLayout" Target="../slideLayouts/slideLayout7.xml"/><Relationship Id="rId7" Type="http://schemas.openxmlformats.org/officeDocument/2006/relationships/image" Target="../media/image52.svg"/><Relationship Id="rId12" Type="http://schemas.openxmlformats.org/officeDocument/2006/relationships/audio" Target="../media/audio1.wav"/><Relationship Id="rId17" Type="http://schemas.openxmlformats.org/officeDocument/2006/relationships/image" Target="../media/image55.png"/><Relationship Id="rId2" Type="http://schemas.openxmlformats.org/officeDocument/2006/relationships/video" Target="https://www.youtube.com/embed/DcpjCXnmGr0?feature=oembed" TargetMode="External"/><Relationship Id="rId16" Type="http://schemas.openxmlformats.org/officeDocument/2006/relationships/image" Target="../media/image150.jpeg"/><Relationship Id="rId1" Type="http://schemas.openxmlformats.org/officeDocument/2006/relationships/tags" Target="../tags/tag18.xml"/><Relationship Id="rId6" Type="http://schemas.openxmlformats.org/officeDocument/2006/relationships/image" Target="../media/image51.png"/><Relationship Id="rId11" Type="http://schemas.openxmlformats.org/officeDocument/2006/relationships/image" Target="../media/image54.svg"/><Relationship Id="rId5" Type="http://schemas.openxmlformats.org/officeDocument/2006/relationships/image" Target="../media/image1.jpe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notesSlide" Target="../notesSlides/notesSlide17.xml"/><Relationship Id="rId9" Type="http://schemas.openxmlformats.org/officeDocument/2006/relationships/image" Target="../media/image12.svg"/><Relationship Id="rId1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audio" Target="../media/audio1.wav"/><Relationship Id="rId3" Type="http://schemas.openxmlformats.org/officeDocument/2006/relationships/notesSlide" Target="../notesSlides/notesSlide18.xml"/><Relationship Id="rId7" Type="http://schemas.openxmlformats.org/officeDocument/2006/relationships/image" Target="../media/image31.png"/><Relationship Id="rId12" Type="http://schemas.openxmlformats.org/officeDocument/2006/relationships/slide" Target="slide2.xml"/><Relationship Id="rId17" Type="http://schemas.openxmlformats.org/officeDocument/2006/relationships/image" Target="../media/image56.svg"/><Relationship Id="rId2" Type="http://schemas.openxmlformats.org/officeDocument/2006/relationships/slideLayout" Target="../slideLayouts/slideLayout7.xml"/><Relationship Id="rId16" Type="http://schemas.openxmlformats.org/officeDocument/2006/relationships/image" Target="../media/image55.png"/><Relationship Id="rId1" Type="http://schemas.openxmlformats.org/officeDocument/2006/relationships/tags" Target="../tags/tag19.xml"/><Relationship Id="rId6" Type="http://schemas.openxmlformats.org/officeDocument/2006/relationships/image" Target="../media/image107.svg"/><Relationship Id="rId11" Type="http://schemas.openxmlformats.org/officeDocument/2006/relationships/image" Target="../media/image99.svg"/><Relationship Id="rId5" Type="http://schemas.openxmlformats.org/officeDocument/2006/relationships/image" Target="../media/image106.png"/><Relationship Id="rId15" Type="http://schemas.openxmlformats.org/officeDocument/2006/relationships/image" Target="../media/image58.svg"/><Relationship Id="rId10" Type="http://schemas.openxmlformats.org/officeDocument/2006/relationships/image" Target="../media/image98.png"/><Relationship Id="rId4" Type="http://schemas.openxmlformats.org/officeDocument/2006/relationships/image" Target="../media/image1.jpeg"/><Relationship Id="rId9" Type="http://schemas.openxmlformats.org/officeDocument/2006/relationships/hyperlink" Target="https://quizizz.com/admin/quiz/63889ac548b14b001d953796?source=quiz_share" TargetMode="External"/><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7.png"/><Relationship Id="rId3" Type="http://schemas.openxmlformats.org/officeDocument/2006/relationships/notesSlide" Target="../notesSlides/notesSlide19.xml"/><Relationship Id="rId7" Type="http://schemas.openxmlformats.org/officeDocument/2006/relationships/image" Target="../media/image35.png"/><Relationship Id="rId12" Type="http://schemas.openxmlformats.org/officeDocument/2006/relationships/image" Target="../media/image46.svg"/><Relationship Id="rId17" Type="http://schemas.openxmlformats.org/officeDocument/2006/relationships/audio" Target="../media/audio1.wav"/><Relationship Id="rId2" Type="http://schemas.openxmlformats.org/officeDocument/2006/relationships/slideLayout" Target="../slideLayouts/slideLayout7.xml"/><Relationship Id="rId16" Type="http://schemas.openxmlformats.org/officeDocument/2006/relationships/slide" Target="slide20.xml"/><Relationship Id="rId1" Type="http://schemas.openxmlformats.org/officeDocument/2006/relationships/tags" Target="../tags/tag20.xml"/><Relationship Id="rId6" Type="http://schemas.openxmlformats.org/officeDocument/2006/relationships/image" Target="../media/image32.svg"/><Relationship Id="rId11" Type="http://schemas.openxmlformats.org/officeDocument/2006/relationships/image" Target="../media/image45.png"/><Relationship Id="rId5" Type="http://schemas.openxmlformats.org/officeDocument/2006/relationships/image" Target="../media/image31.png"/><Relationship Id="rId15" Type="http://schemas.openxmlformats.org/officeDocument/2006/relationships/slide" Target="slide5.xml"/><Relationship Id="rId10" Type="http://schemas.openxmlformats.org/officeDocument/2006/relationships/image" Target="../media/image40.svg"/><Relationship Id="rId4" Type="http://schemas.openxmlformats.org/officeDocument/2006/relationships/image" Target="../media/image1.jpeg"/><Relationship Id="rId9" Type="http://schemas.openxmlformats.org/officeDocument/2006/relationships/image" Target="../media/image39.png"/><Relationship Id="rId14" Type="http://schemas.openxmlformats.org/officeDocument/2006/relationships/image" Target="../media/image48.svg"/></Relationships>
</file>

<file path=ppt/slides/_rels/slide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26" Type="http://schemas.openxmlformats.org/officeDocument/2006/relationships/slide" Target="slide7.xml"/><Relationship Id="rId3" Type="http://schemas.openxmlformats.org/officeDocument/2006/relationships/notesSlide" Target="../notesSlides/notesSlide2.xml"/><Relationship Id="rId21" Type="http://schemas.openxmlformats.org/officeDocument/2006/relationships/slide" Target="slide4.xml"/><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5" Type="http://schemas.openxmlformats.org/officeDocument/2006/relationships/slide" Target="slide5.xml"/><Relationship Id="rId2" Type="http://schemas.openxmlformats.org/officeDocument/2006/relationships/slideLayout" Target="../slideLayouts/slideLayout7.xml"/><Relationship Id="rId16" Type="http://schemas.openxmlformats.org/officeDocument/2006/relationships/image" Target="../media/image38.svg"/><Relationship Id="rId20" Type="http://schemas.openxmlformats.org/officeDocument/2006/relationships/image" Target="../media/image42.svg"/><Relationship Id="rId29" Type="http://schemas.openxmlformats.org/officeDocument/2006/relationships/image" Target="../media/image46.svg"/><Relationship Id="rId1" Type="http://schemas.openxmlformats.org/officeDocument/2006/relationships/tags" Target="../tags/tag3.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4.svg"/><Relationship Id="rId32" Type="http://schemas.openxmlformats.org/officeDocument/2006/relationships/slide" Target="slide6.xml"/><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3.png"/><Relationship Id="rId28" Type="http://schemas.openxmlformats.org/officeDocument/2006/relationships/image" Target="../media/image45.png"/><Relationship Id="rId10" Type="http://schemas.openxmlformats.org/officeDocument/2006/relationships/image" Target="../media/image32.svg"/><Relationship Id="rId19" Type="http://schemas.openxmlformats.org/officeDocument/2006/relationships/image" Target="../media/image41.png"/><Relationship Id="rId31" Type="http://schemas.openxmlformats.org/officeDocument/2006/relationships/image" Target="../media/image48.svg"/><Relationship Id="rId4" Type="http://schemas.openxmlformats.org/officeDocument/2006/relationships/image" Target="../media/image1.jpe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audio" Target="../media/audio1.wav"/><Relationship Id="rId27" Type="http://schemas.openxmlformats.org/officeDocument/2006/relationships/slide" Target="slide3.xml"/><Relationship Id="rId30" Type="http://schemas.openxmlformats.org/officeDocument/2006/relationships/image" Target="../media/image47.png"/></Relationships>
</file>

<file path=ppt/slides/_rels/slide20.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image" Target="../media/image40.svg"/><Relationship Id="rId26" Type="http://schemas.openxmlformats.org/officeDocument/2006/relationships/slide" Target="slide7.xml"/><Relationship Id="rId3" Type="http://schemas.openxmlformats.org/officeDocument/2006/relationships/notesSlide" Target="../notesSlides/notesSlide20.xml"/><Relationship Id="rId21" Type="http://schemas.openxmlformats.org/officeDocument/2006/relationships/slide" Target="slide4.xml"/><Relationship Id="rId34" Type="http://schemas.openxmlformats.org/officeDocument/2006/relationships/slide" Target="slide2.xml"/><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5" Type="http://schemas.openxmlformats.org/officeDocument/2006/relationships/slide" Target="slide5.xml"/><Relationship Id="rId33" Type="http://schemas.openxmlformats.org/officeDocument/2006/relationships/slide" Target="slide6.xml"/><Relationship Id="rId2" Type="http://schemas.openxmlformats.org/officeDocument/2006/relationships/slideLayout" Target="../slideLayouts/slideLayout7.xml"/><Relationship Id="rId16" Type="http://schemas.openxmlformats.org/officeDocument/2006/relationships/image" Target="../media/image38.svg"/><Relationship Id="rId20" Type="http://schemas.openxmlformats.org/officeDocument/2006/relationships/image" Target="../media/image42.svg"/><Relationship Id="rId29" Type="http://schemas.openxmlformats.org/officeDocument/2006/relationships/image" Target="../media/image46.svg"/><Relationship Id="rId1" Type="http://schemas.openxmlformats.org/officeDocument/2006/relationships/tags" Target="../tags/tag21.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4.svg"/><Relationship Id="rId32" Type="http://schemas.openxmlformats.org/officeDocument/2006/relationships/audio" Target="../media/audio2.wav"/><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3.png"/><Relationship Id="rId28" Type="http://schemas.openxmlformats.org/officeDocument/2006/relationships/image" Target="../media/image45.png"/><Relationship Id="rId10" Type="http://schemas.openxmlformats.org/officeDocument/2006/relationships/image" Target="../media/image32.svg"/><Relationship Id="rId19" Type="http://schemas.openxmlformats.org/officeDocument/2006/relationships/image" Target="../media/image41.png"/><Relationship Id="rId31" Type="http://schemas.openxmlformats.org/officeDocument/2006/relationships/image" Target="../media/image48.svg"/><Relationship Id="rId4" Type="http://schemas.openxmlformats.org/officeDocument/2006/relationships/image" Target="../media/image1.jpe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audio" Target="../media/audio1.wav"/><Relationship Id="rId27" Type="http://schemas.openxmlformats.org/officeDocument/2006/relationships/slide" Target="slide3.xml"/><Relationship Id="rId30" Type="http://schemas.openxmlformats.org/officeDocument/2006/relationships/image" Target="../media/image47.png"/><Relationship Id="rId8" Type="http://schemas.openxmlformats.org/officeDocument/2006/relationships/image" Target="../media/image30.svg"/></Relationships>
</file>

<file path=ppt/slides/_rels/slide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5.png"/><Relationship Id="rId18" Type="http://schemas.openxmlformats.org/officeDocument/2006/relationships/slide" Target="slide2.xml"/><Relationship Id="rId3" Type="http://schemas.openxmlformats.org/officeDocument/2006/relationships/notesSlide" Target="../notesSlides/notesSlide3.xml"/><Relationship Id="rId7" Type="http://schemas.openxmlformats.org/officeDocument/2006/relationships/image" Target="../media/image51.png"/><Relationship Id="rId12" Type="http://schemas.openxmlformats.org/officeDocument/2006/relationships/image" Target="../media/image54.svg"/><Relationship Id="rId17" Type="http://schemas.openxmlformats.org/officeDocument/2006/relationships/audio" Target="../media/audio1.wav"/><Relationship Id="rId2" Type="http://schemas.openxmlformats.org/officeDocument/2006/relationships/slideLayout" Target="../slideLayouts/slideLayout7.xml"/><Relationship Id="rId16" Type="http://schemas.openxmlformats.org/officeDocument/2006/relationships/image" Target="../media/image58.svg"/><Relationship Id="rId20" Type="http://schemas.openxmlformats.org/officeDocument/2006/relationships/slide" Target="slide20.xml"/><Relationship Id="rId1" Type="http://schemas.openxmlformats.org/officeDocument/2006/relationships/tags" Target="../tags/tag4.xml"/><Relationship Id="rId6" Type="http://schemas.openxmlformats.org/officeDocument/2006/relationships/image" Target="../media/image50.sv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57.png"/><Relationship Id="rId10" Type="http://schemas.openxmlformats.org/officeDocument/2006/relationships/image" Target="../media/image12.svg"/><Relationship Id="rId19" Type="http://schemas.openxmlformats.org/officeDocument/2006/relationships/slide" Target="slide5.xml"/><Relationship Id="rId4" Type="http://schemas.openxmlformats.org/officeDocument/2006/relationships/image" Target="../media/image1.jpeg"/><Relationship Id="rId9" Type="http://schemas.openxmlformats.org/officeDocument/2006/relationships/image" Target="../media/image11.png"/><Relationship Id="rId14" Type="http://schemas.openxmlformats.org/officeDocument/2006/relationships/image" Target="../media/image56.svg"/></Relationships>
</file>

<file path=ppt/slides/_rels/slide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3.png"/><Relationship Id="rId18" Type="http://schemas.openxmlformats.org/officeDocument/2006/relationships/image" Target="../media/image58.svg"/><Relationship Id="rId3" Type="http://schemas.openxmlformats.org/officeDocument/2006/relationships/notesSlide" Target="../notesSlides/notesSlide4.xml"/><Relationship Id="rId7" Type="http://schemas.openxmlformats.org/officeDocument/2006/relationships/image" Target="../media/image61.png"/><Relationship Id="rId12" Type="http://schemas.openxmlformats.org/officeDocument/2006/relationships/image" Target="../media/image54.svg"/><Relationship Id="rId17" Type="http://schemas.openxmlformats.org/officeDocument/2006/relationships/image" Target="../media/image57.png"/><Relationship Id="rId2" Type="http://schemas.openxmlformats.org/officeDocument/2006/relationships/slideLayout" Target="../slideLayouts/slideLayout7.xml"/><Relationship Id="rId16" Type="http://schemas.openxmlformats.org/officeDocument/2006/relationships/audio" Target="../media/audio1.wav"/><Relationship Id="rId1" Type="http://schemas.openxmlformats.org/officeDocument/2006/relationships/tags" Target="../tags/tag5.xml"/><Relationship Id="rId6" Type="http://schemas.openxmlformats.org/officeDocument/2006/relationships/image" Target="../media/image60.svg"/><Relationship Id="rId11" Type="http://schemas.openxmlformats.org/officeDocument/2006/relationships/image" Target="../media/image53.png"/><Relationship Id="rId5" Type="http://schemas.openxmlformats.org/officeDocument/2006/relationships/image" Target="../media/image59.png"/><Relationship Id="rId15" Type="http://schemas.openxmlformats.org/officeDocument/2006/relationships/slide" Target="slide2.xml"/><Relationship Id="rId10" Type="http://schemas.openxmlformats.org/officeDocument/2006/relationships/image" Target="../media/image12.svg"/><Relationship Id="rId4" Type="http://schemas.openxmlformats.org/officeDocument/2006/relationships/image" Target="../media/image1.jpeg"/><Relationship Id="rId9" Type="http://schemas.openxmlformats.org/officeDocument/2006/relationships/image" Target="../media/image11.png"/><Relationship Id="rId14" Type="http://schemas.openxmlformats.org/officeDocument/2006/relationships/image" Target="../media/image64.svg"/></Relationships>
</file>

<file path=ppt/slides/_rels/slide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6.svg"/><Relationship Id="rId26" Type="http://schemas.openxmlformats.org/officeDocument/2006/relationships/slide" Target="slide2.xml"/><Relationship Id="rId3" Type="http://schemas.openxmlformats.org/officeDocument/2006/relationships/notesSlide" Target="../notesSlides/notesSlide5.xml"/><Relationship Id="rId21" Type="http://schemas.openxmlformats.org/officeDocument/2006/relationships/slide" Target="slide8.xml"/><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5.png"/><Relationship Id="rId25" Type="http://schemas.openxmlformats.org/officeDocument/2006/relationships/slide" Target="slide15.xml"/><Relationship Id="rId2" Type="http://schemas.openxmlformats.org/officeDocument/2006/relationships/slideLayout" Target="../slideLayouts/slideLayout7.xml"/><Relationship Id="rId16" Type="http://schemas.openxmlformats.org/officeDocument/2006/relationships/image" Target="../media/image74.png"/><Relationship Id="rId20" Type="http://schemas.openxmlformats.org/officeDocument/2006/relationships/image" Target="../media/image78.svg"/><Relationship Id="rId1" Type="http://schemas.openxmlformats.org/officeDocument/2006/relationships/tags" Target="../tags/tag6.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slide" Target="slide14.xml"/><Relationship Id="rId5" Type="http://schemas.openxmlformats.org/officeDocument/2006/relationships/image" Target="../media/image65.png"/><Relationship Id="rId15" Type="http://schemas.openxmlformats.org/officeDocument/2006/relationships/image" Target="../media/image40.svg"/><Relationship Id="rId23" Type="http://schemas.openxmlformats.org/officeDocument/2006/relationships/slide" Target="slide9.xml"/><Relationship Id="rId28" Type="http://schemas.openxmlformats.org/officeDocument/2006/relationships/image" Target="../media/image58.svg"/><Relationship Id="rId10" Type="http://schemas.openxmlformats.org/officeDocument/2006/relationships/image" Target="../media/image70.svg"/><Relationship Id="rId19" Type="http://schemas.openxmlformats.org/officeDocument/2006/relationships/image" Target="../media/image77.png"/><Relationship Id="rId4" Type="http://schemas.openxmlformats.org/officeDocument/2006/relationships/image" Target="../media/image1.jpeg"/><Relationship Id="rId9" Type="http://schemas.openxmlformats.org/officeDocument/2006/relationships/image" Target="../media/image69.png"/><Relationship Id="rId14" Type="http://schemas.openxmlformats.org/officeDocument/2006/relationships/image" Target="../media/image39.png"/><Relationship Id="rId22" Type="http://schemas.openxmlformats.org/officeDocument/2006/relationships/audio" Target="../media/audio1.wav"/><Relationship Id="rId27" Type="http://schemas.openxmlformats.org/officeDocument/2006/relationships/image" Target="../media/image57.png"/></Relationships>
</file>

<file path=ppt/slides/_rels/slide6.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64.svg"/><Relationship Id="rId18" Type="http://schemas.openxmlformats.org/officeDocument/2006/relationships/slide" Target="slide2.xml"/><Relationship Id="rId3" Type="http://schemas.openxmlformats.org/officeDocument/2006/relationships/notesSlide" Target="../notesSlides/notesSlide6.xml"/><Relationship Id="rId21" Type="http://schemas.openxmlformats.org/officeDocument/2006/relationships/image" Target="../media/image58.svg"/><Relationship Id="rId7" Type="http://schemas.openxmlformats.org/officeDocument/2006/relationships/image" Target="../media/image79.png"/><Relationship Id="rId12" Type="http://schemas.openxmlformats.org/officeDocument/2006/relationships/image" Target="../media/image63.png"/><Relationship Id="rId17" Type="http://schemas.openxmlformats.org/officeDocument/2006/relationships/image" Target="../media/image82.svg"/><Relationship Id="rId2" Type="http://schemas.openxmlformats.org/officeDocument/2006/relationships/slideLayout" Target="../slideLayouts/slideLayout7.xml"/><Relationship Id="rId16" Type="http://schemas.openxmlformats.org/officeDocument/2006/relationships/image" Target="../media/image81.png"/><Relationship Id="rId20" Type="http://schemas.openxmlformats.org/officeDocument/2006/relationships/image" Target="../media/image57.png"/><Relationship Id="rId1" Type="http://schemas.openxmlformats.org/officeDocument/2006/relationships/tags" Target="../tags/tag7.xml"/><Relationship Id="rId6" Type="http://schemas.openxmlformats.org/officeDocument/2006/relationships/image" Target="../media/image66.svg"/><Relationship Id="rId11" Type="http://schemas.openxmlformats.org/officeDocument/2006/relationships/image" Target="../media/image68.svg"/><Relationship Id="rId5" Type="http://schemas.openxmlformats.org/officeDocument/2006/relationships/image" Target="../media/image65.png"/><Relationship Id="rId15" Type="http://schemas.openxmlformats.org/officeDocument/2006/relationships/image" Target="../media/image78.svg"/><Relationship Id="rId10" Type="http://schemas.openxmlformats.org/officeDocument/2006/relationships/image" Target="../media/image67.png"/><Relationship Id="rId19" Type="http://schemas.openxmlformats.org/officeDocument/2006/relationships/audio" Target="../media/audio1.wav"/><Relationship Id="rId4" Type="http://schemas.openxmlformats.org/officeDocument/2006/relationships/image" Target="../media/image1.jpeg"/><Relationship Id="rId9" Type="http://schemas.openxmlformats.org/officeDocument/2006/relationships/slide" Target="slide18.xml"/><Relationship Id="rId14" Type="http://schemas.openxmlformats.org/officeDocument/2006/relationships/image" Target="../media/image77.png"/></Relationships>
</file>

<file path=ppt/slides/_rels/slide7.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slide" Target="slide2.xml"/><Relationship Id="rId3" Type="http://schemas.openxmlformats.org/officeDocument/2006/relationships/notesSlide" Target="../notesSlides/notesSlide7.xml"/><Relationship Id="rId21" Type="http://schemas.openxmlformats.org/officeDocument/2006/relationships/image" Target="../media/image58.sv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66.svg"/><Relationship Id="rId2" Type="http://schemas.openxmlformats.org/officeDocument/2006/relationships/slideLayout" Target="../slideLayouts/slideLayout7.xml"/><Relationship Id="rId16" Type="http://schemas.openxmlformats.org/officeDocument/2006/relationships/image" Target="../media/image65.png"/><Relationship Id="rId20" Type="http://schemas.openxmlformats.org/officeDocument/2006/relationships/image" Target="../media/image57.png"/><Relationship Id="rId1" Type="http://schemas.openxmlformats.org/officeDocument/2006/relationships/tags" Target="../tags/tag8.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68.svg"/><Relationship Id="rId10" Type="http://schemas.openxmlformats.org/officeDocument/2006/relationships/image" Target="../media/image88.svg"/><Relationship Id="rId19" Type="http://schemas.openxmlformats.org/officeDocument/2006/relationships/audio" Target="../media/audio1.wav"/><Relationship Id="rId4" Type="http://schemas.openxmlformats.org/officeDocument/2006/relationships/image" Target="../media/image1.jpeg"/><Relationship Id="rId9" Type="http://schemas.openxmlformats.org/officeDocument/2006/relationships/image" Target="../media/image87.png"/><Relationship Id="rId14" Type="http://schemas.openxmlformats.org/officeDocument/2006/relationships/image" Target="../media/image67.png"/></Relationships>
</file>

<file path=ppt/slides/_rels/slide8.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slide" Target="slide5.xml"/><Relationship Id="rId3" Type="http://schemas.openxmlformats.org/officeDocument/2006/relationships/notesSlide" Target="../notesSlides/notesSlide8.xml"/><Relationship Id="rId7" Type="http://schemas.openxmlformats.org/officeDocument/2006/relationships/image" Target="../media/image94.png"/><Relationship Id="rId12" Type="http://schemas.openxmlformats.org/officeDocument/2006/relationships/image" Target="../media/image99.svg"/><Relationship Id="rId17" Type="http://schemas.openxmlformats.org/officeDocument/2006/relationships/image" Target="../media/image58.svg"/><Relationship Id="rId2" Type="http://schemas.openxmlformats.org/officeDocument/2006/relationships/slideLayout" Target="../slideLayouts/slideLayout7.xml"/><Relationship Id="rId16" Type="http://schemas.openxmlformats.org/officeDocument/2006/relationships/image" Target="../media/image57.png"/><Relationship Id="rId1" Type="http://schemas.openxmlformats.org/officeDocument/2006/relationships/tags" Target="../tags/tag9.xml"/><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slide" Target="slide2.xml"/><Relationship Id="rId10" Type="http://schemas.openxmlformats.org/officeDocument/2006/relationships/image" Target="../media/image97.svg"/><Relationship Id="rId4" Type="http://schemas.openxmlformats.org/officeDocument/2006/relationships/image" Target="../media/image1.jpeg"/><Relationship Id="rId9" Type="http://schemas.openxmlformats.org/officeDocument/2006/relationships/image" Target="../media/image96.png"/><Relationship Id="rId14" Type="http://schemas.openxmlformats.org/officeDocument/2006/relationships/audio" Target="../media/audio1.wav"/></Relationships>
</file>

<file path=ppt/slides/_rels/slide9.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104.png"/><Relationship Id="rId18" Type="http://schemas.openxmlformats.org/officeDocument/2006/relationships/slide" Target="slide2.xml"/><Relationship Id="rId3" Type="http://schemas.openxmlformats.org/officeDocument/2006/relationships/notesSlide" Target="../notesSlides/notesSlide9.xml"/><Relationship Id="rId21" Type="http://schemas.openxmlformats.org/officeDocument/2006/relationships/slide" Target="slide5.xml"/><Relationship Id="rId7" Type="http://schemas.openxmlformats.org/officeDocument/2006/relationships/image" Target="../media/image65.png"/><Relationship Id="rId12" Type="http://schemas.openxmlformats.org/officeDocument/2006/relationships/image" Target="../media/image103.svg"/><Relationship Id="rId17" Type="http://schemas.openxmlformats.org/officeDocument/2006/relationships/image" Target="../media/image56.svg"/><Relationship Id="rId2" Type="http://schemas.openxmlformats.org/officeDocument/2006/relationships/slideLayout" Target="../slideLayouts/slideLayout7.xml"/><Relationship Id="rId16" Type="http://schemas.openxmlformats.org/officeDocument/2006/relationships/image" Target="../media/image55.png"/><Relationship Id="rId20" Type="http://schemas.openxmlformats.org/officeDocument/2006/relationships/image" Target="../media/image58.svg"/><Relationship Id="rId1" Type="http://schemas.openxmlformats.org/officeDocument/2006/relationships/tags" Target="../tags/tag10.xml"/><Relationship Id="rId6" Type="http://schemas.openxmlformats.org/officeDocument/2006/relationships/image" Target="../media/image68.svg"/><Relationship Id="rId11" Type="http://schemas.openxmlformats.org/officeDocument/2006/relationships/image" Target="../media/image102.png"/><Relationship Id="rId5" Type="http://schemas.openxmlformats.org/officeDocument/2006/relationships/image" Target="../media/image67.png"/><Relationship Id="rId15" Type="http://schemas.openxmlformats.org/officeDocument/2006/relationships/audio" Target="../media/audio1.wav"/><Relationship Id="rId10" Type="http://schemas.openxmlformats.org/officeDocument/2006/relationships/image" Target="../media/image101.png"/><Relationship Id="rId19" Type="http://schemas.openxmlformats.org/officeDocument/2006/relationships/image" Target="../media/image57.png"/><Relationship Id="rId4" Type="http://schemas.openxmlformats.org/officeDocument/2006/relationships/image" Target="../media/image1.jpeg"/><Relationship Id="rId9" Type="http://schemas.openxmlformats.org/officeDocument/2006/relationships/image" Target="../media/image100.png"/><Relationship Id="rId1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770925" y="1079087"/>
            <a:ext cx="7315200" cy="2806377"/>
          </a:xfrm>
          <a:prstGeom prst="rect">
            <a:avLst/>
          </a:prstGeom>
        </p:spPr>
      </p:pic>
      <p:pic>
        <p:nvPicPr>
          <p:cNvPr id="4" name="Picture 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247346" y="1189344"/>
            <a:ext cx="9517879" cy="9258300"/>
          </a:xfrm>
          <a:prstGeom prst="rect">
            <a:avLst/>
          </a:prstGeom>
        </p:spPr>
      </p:pic>
      <p:pic>
        <p:nvPicPr>
          <p:cNvPr id="5" name="Picture 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09230" y="5143500"/>
            <a:ext cx="4137367" cy="4114800"/>
          </a:xfrm>
          <a:prstGeom prst="rect">
            <a:avLst/>
          </a:prstGeom>
        </p:spPr>
      </p:pic>
      <p:pic>
        <p:nvPicPr>
          <p:cNvPr id="6" name="Picture 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94866" y="8369059"/>
            <a:ext cx="7315200" cy="2965981"/>
          </a:xfrm>
          <a:prstGeom prst="rect">
            <a:avLst/>
          </a:prstGeom>
        </p:spPr>
      </p:pic>
      <p:pic>
        <p:nvPicPr>
          <p:cNvPr id="7" name="Picture 7"/>
          <p:cNvPicPr>
            <a:picLocks noChangeAspect="1"/>
          </p:cNvPicPr>
          <p:nvPr/>
        </p:nvPicPr>
        <p:blipFill>
          <a:blip r:embed="rId15"/>
          <a:srcRect/>
          <a:stretch>
            <a:fillRect/>
          </a:stretch>
        </p:blipFill>
        <p:spPr>
          <a:xfrm>
            <a:off x="13062549" y="4739505"/>
            <a:ext cx="4690872" cy="8229600"/>
          </a:xfrm>
          <a:prstGeom prst="rect">
            <a:avLst/>
          </a:prstGeom>
        </p:spPr>
      </p:pic>
      <p:pic>
        <p:nvPicPr>
          <p:cNvPr id="8" name="Picture 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322727" y="7908313"/>
            <a:ext cx="7315200" cy="2699974"/>
          </a:xfrm>
          <a:prstGeom prst="rect">
            <a:avLst/>
          </a:prstGeom>
        </p:spPr>
      </p:pic>
      <p:pic>
        <p:nvPicPr>
          <p:cNvPr id="9" name="Picture 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09230" y="1885824"/>
            <a:ext cx="5056410" cy="2031758"/>
          </a:xfrm>
          <a:prstGeom prst="rect">
            <a:avLst/>
          </a:prstGeom>
        </p:spPr>
      </p:pic>
      <p:pic>
        <p:nvPicPr>
          <p:cNvPr id="10" name="Picture 10"/>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2916976" y="2348448"/>
            <a:ext cx="4982018" cy="1766352"/>
          </a:xfrm>
          <a:prstGeom prst="rect">
            <a:avLst/>
          </a:prstGeom>
        </p:spPr>
      </p:pic>
      <p:pic>
        <p:nvPicPr>
          <p:cNvPr id="11" name="Picture 11"/>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2916976" y="0"/>
            <a:ext cx="6051176" cy="4114800"/>
          </a:xfrm>
          <a:prstGeom prst="rect">
            <a:avLst/>
          </a:prstGeom>
        </p:spPr>
      </p:pic>
      <p:pic>
        <p:nvPicPr>
          <p:cNvPr id="12" name="Picture 12">
            <a:hlinkClick r:id="rId24" action="ppaction://hlinksldjump">
              <a:snd r:embed="rId25" name="click.wav"/>
            </a:hlinkClick>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7375063" y="6382097"/>
            <a:ext cx="3262446" cy="1043983"/>
          </a:xfrm>
          <a:prstGeom prst="rect">
            <a:avLst/>
          </a:prstGeom>
        </p:spPr>
      </p:pic>
      <p:pic>
        <p:nvPicPr>
          <p:cNvPr id="13" name="Picture 13"/>
          <p:cNvPicPr>
            <a:picLocks noChangeAspect="1"/>
          </p:cNvPicPr>
          <p:nvPr/>
        </p:nvPicPr>
        <p:blipFill>
          <a:blip r:embed="rId28"/>
          <a:srcRect/>
          <a:stretch>
            <a:fillRect/>
          </a:stretch>
        </p:blipFill>
        <p:spPr>
          <a:xfrm>
            <a:off x="12542357" y="4281156"/>
            <a:ext cx="3190977" cy="2919744"/>
          </a:xfrm>
          <a:prstGeom prst="rect">
            <a:avLst/>
          </a:prstGeom>
        </p:spPr>
      </p:pic>
      <p:pic>
        <p:nvPicPr>
          <p:cNvPr id="14" name="Picture 14"/>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8454812" y="3160839"/>
            <a:ext cx="1156091" cy="1578665"/>
          </a:xfrm>
          <a:prstGeom prst="rect">
            <a:avLst/>
          </a:prstGeom>
        </p:spPr>
      </p:pic>
      <p:sp>
        <p:nvSpPr>
          <p:cNvPr id="16" name="TextBox 16"/>
          <p:cNvSpPr txBox="1"/>
          <p:nvPr/>
        </p:nvSpPr>
        <p:spPr>
          <a:xfrm>
            <a:off x="3422472" y="215281"/>
            <a:ext cx="11167626" cy="890885"/>
          </a:xfrm>
          <a:prstGeom prst="rect">
            <a:avLst/>
          </a:prstGeom>
        </p:spPr>
        <p:txBody>
          <a:bodyPr wrap="square" lIns="0" tIns="0" rIns="0" bIns="0" rtlCol="0" anchor="t">
            <a:spAutoFit/>
          </a:bodyPr>
          <a:lstStyle/>
          <a:p>
            <a:pPr algn="ctr">
              <a:lnSpc>
                <a:spcPts val="7279"/>
              </a:lnSpc>
            </a:pPr>
            <a:r>
              <a:rPr lang="en-US" sz="5199" dirty="0">
                <a:solidFill>
                  <a:srgbClr val="FCD24F"/>
                </a:solidFill>
                <a:latin typeface="Lovelo"/>
              </a:rPr>
              <a:t>MAKANAN 4 SEHAT 5 SEMPURNA</a:t>
            </a:r>
          </a:p>
        </p:txBody>
      </p:sp>
      <p:pic>
        <p:nvPicPr>
          <p:cNvPr id="17" name="Picture 16">
            <a:extLst>
              <a:ext uri="{FF2B5EF4-FFF2-40B4-BE49-F238E27FC236}">
                <a16:creationId xmlns:a16="http://schemas.microsoft.com/office/drawing/2014/main" id="{C5DB0012-A9AD-84E5-86CD-2DECA58C455F}"/>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52400" y="190500"/>
            <a:ext cx="838201" cy="853806"/>
          </a:xfrm>
          <a:prstGeom prst="rect">
            <a:avLst/>
          </a:prstGeom>
        </p:spPr>
      </p:pic>
      <p:pic>
        <p:nvPicPr>
          <p:cNvPr id="19" name="Picture 18">
            <a:extLst>
              <a:ext uri="{FF2B5EF4-FFF2-40B4-BE49-F238E27FC236}">
                <a16:creationId xmlns:a16="http://schemas.microsoft.com/office/drawing/2014/main" id="{00059862-297C-EEB3-1442-0B6BED78723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143000" y="190501"/>
            <a:ext cx="838200" cy="838200"/>
          </a:xfrm>
          <a:prstGeom prst="rect">
            <a:avLst/>
          </a:prstGeom>
        </p:spPr>
      </p:pic>
      <p:sp>
        <p:nvSpPr>
          <p:cNvPr id="21" name="Rectangle: Rounded Corners 20">
            <a:extLst>
              <a:ext uri="{FF2B5EF4-FFF2-40B4-BE49-F238E27FC236}">
                <a16:creationId xmlns:a16="http://schemas.microsoft.com/office/drawing/2014/main" id="{239B1EFB-C742-27D5-E48B-96F162DD3A78}"/>
              </a:ext>
            </a:extLst>
          </p:cNvPr>
          <p:cNvSpPr/>
          <p:nvPr/>
        </p:nvSpPr>
        <p:spPr>
          <a:xfrm>
            <a:off x="152400" y="9563100"/>
            <a:ext cx="2845647" cy="485344"/>
          </a:xfrm>
          <a:prstGeom prst="roundRect">
            <a:avLst/>
          </a:prstGeom>
          <a:solidFill>
            <a:srgbClr val="ADE9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By : </a:t>
            </a:r>
            <a:r>
              <a:rPr lang="en-US" b="1" dirty="0" err="1">
                <a:solidFill>
                  <a:sysClr val="windowText" lastClr="000000"/>
                </a:solidFill>
              </a:rPr>
              <a:t>Fita</a:t>
            </a:r>
            <a:r>
              <a:rPr lang="en-US" b="1" dirty="0">
                <a:solidFill>
                  <a:sysClr val="windowText" lastClr="000000"/>
                </a:solidFill>
              </a:rPr>
              <a:t> Kusuma </a:t>
            </a:r>
            <a:r>
              <a:rPr lang="en-US" b="1" dirty="0" err="1">
                <a:solidFill>
                  <a:sysClr val="windowText" lastClr="000000"/>
                </a:solidFill>
              </a:rPr>
              <a:t>Ardiani</a:t>
            </a:r>
            <a:endParaRPr lang="en-US" b="1" dirty="0">
              <a:solidFill>
                <a:sysClr val="windowText" lastClr="000000"/>
              </a:solidFill>
            </a:endParaRPr>
          </a:p>
        </p:txBody>
      </p:sp>
      <p:pic>
        <p:nvPicPr>
          <p:cNvPr id="15" name="Happy-Kid_s-Cartoon-Music-Background">
            <a:hlinkClick r:id="" action="ppaction://media"/>
            <a:extLst>
              <a:ext uri="{FF2B5EF4-FFF2-40B4-BE49-F238E27FC236}">
                <a16:creationId xmlns:a16="http://schemas.microsoft.com/office/drawing/2014/main" id="{32445758-8E9A-C467-623B-59CC916916C7}"/>
              </a:ext>
            </a:extLst>
          </p:cNvPr>
          <p:cNvPicPr>
            <a:picLocks noChangeAspect="1"/>
          </p:cNvPicPr>
          <p:nvPr>
            <a:audioFile r:link="rId3"/>
            <p:extLst>
              <p:ext uri="{DAA4B4D4-6D71-4841-9C94-3DE7FCFB9230}">
                <p14:media xmlns:p14="http://schemas.microsoft.com/office/powerpoint/2010/main" r:embed="rId2"/>
              </p:ext>
            </p:extLst>
          </p:nvPr>
        </p:nvPicPr>
        <p:blipFill>
          <a:blip r:embed="rId33"/>
          <a:stretch>
            <a:fillRect/>
          </a:stretch>
        </p:blipFill>
        <p:spPr>
          <a:xfrm>
            <a:off x="4522775" y="187124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32" presetClass="emph" presetSubtype="0" fill="hold" nodeType="withEffect">
                                  <p:stCondLst>
                                    <p:cond delay="0"/>
                                  </p:stCondLst>
                                  <p:childTnLst>
                                    <p:animRot by="120000">
                                      <p:cBhvr>
                                        <p:cTn id="8" dur="325" fill="hold">
                                          <p:stCondLst>
                                            <p:cond delay="0"/>
                                          </p:stCondLst>
                                        </p:cTn>
                                        <p:tgtEl>
                                          <p:spTgt spid="7"/>
                                        </p:tgtEl>
                                        <p:attrNameLst>
                                          <p:attrName>r</p:attrName>
                                        </p:attrNameLst>
                                      </p:cBhvr>
                                    </p:animRot>
                                    <p:animRot by="-240000">
                                      <p:cBhvr>
                                        <p:cTn id="9" dur="650" fill="hold">
                                          <p:stCondLst>
                                            <p:cond delay="650"/>
                                          </p:stCondLst>
                                        </p:cTn>
                                        <p:tgtEl>
                                          <p:spTgt spid="7"/>
                                        </p:tgtEl>
                                        <p:attrNameLst>
                                          <p:attrName>r</p:attrName>
                                        </p:attrNameLst>
                                      </p:cBhvr>
                                    </p:animRot>
                                    <p:animRot by="240000">
                                      <p:cBhvr>
                                        <p:cTn id="10" dur="650" fill="hold">
                                          <p:stCondLst>
                                            <p:cond delay="1300"/>
                                          </p:stCondLst>
                                        </p:cTn>
                                        <p:tgtEl>
                                          <p:spTgt spid="7"/>
                                        </p:tgtEl>
                                        <p:attrNameLst>
                                          <p:attrName>r</p:attrName>
                                        </p:attrNameLst>
                                      </p:cBhvr>
                                    </p:animRot>
                                    <p:animRot by="-240000">
                                      <p:cBhvr>
                                        <p:cTn id="11" dur="650" fill="hold">
                                          <p:stCondLst>
                                            <p:cond delay="1950"/>
                                          </p:stCondLst>
                                        </p:cTn>
                                        <p:tgtEl>
                                          <p:spTgt spid="7"/>
                                        </p:tgtEl>
                                        <p:attrNameLst>
                                          <p:attrName>r</p:attrName>
                                        </p:attrNameLst>
                                      </p:cBhvr>
                                    </p:animRot>
                                    <p:animRot by="120000">
                                      <p:cBhvr>
                                        <p:cTn id="12" dur="650" fill="hold">
                                          <p:stCondLst>
                                            <p:cond delay="26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13" repeatCount="indefinite" fill="remove"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14662" y="2669607"/>
            <a:ext cx="4744365" cy="5303660"/>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14662" y="7228800"/>
            <a:ext cx="19556386" cy="8818152"/>
          </a:xfrm>
          <a:prstGeom prst="rect">
            <a:avLst/>
          </a:prstGeom>
        </p:spPr>
      </p:pic>
      <p:grpSp>
        <p:nvGrpSpPr>
          <p:cNvPr id="5" name="Group 5"/>
          <p:cNvGrpSpPr/>
          <p:nvPr/>
        </p:nvGrpSpPr>
        <p:grpSpPr>
          <a:xfrm>
            <a:off x="1688143" y="2833274"/>
            <a:ext cx="7515558" cy="5448620"/>
            <a:chOff x="0" y="0"/>
            <a:chExt cx="1979406" cy="1435028"/>
          </a:xfrm>
        </p:grpSpPr>
        <p:sp>
          <p:nvSpPr>
            <p:cNvPr id="6" name="Freeform 6"/>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D3E7F2"/>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374921" y="6894274"/>
            <a:ext cx="2522772" cy="1678790"/>
          </a:xfrm>
          <a:prstGeom prst="rect">
            <a:avLst/>
          </a:prstGeom>
        </p:spPr>
      </p:pic>
      <p:grpSp>
        <p:nvGrpSpPr>
          <p:cNvPr id="9" name="Group 9"/>
          <p:cNvGrpSpPr/>
          <p:nvPr/>
        </p:nvGrpSpPr>
        <p:grpSpPr>
          <a:xfrm>
            <a:off x="9203701" y="2833274"/>
            <a:ext cx="7515558" cy="5448620"/>
            <a:chOff x="0" y="0"/>
            <a:chExt cx="1979406" cy="1435028"/>
          </a:xfrm>
        </p:grpSpPr>
        <p:sp>
          <p:nvSpPr>
            <p:cNvPr id="10" name="Freeform 10"/>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ACCEE2"/>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12" name="Picture 12"/>
          <p:cNvPicPr>
            <a:picLocks noChangeAspect="1"/>
          </p:cNvPicPr>
          <p:nvPr/>
        </p:nvPicPr>
        <p:blipFill>
          <a:blip r:embed="rId11"/>
          <a:srcRect/>
          <a:stretch>
            <a:fillRect/>
          </a:stretch>
        </p:blipFill>
        <p:spPr>
          <a:xfrm>
            <a:off x="10127869" y="3374572"/>
            <a:ext cx="2300706" cy="1433376"/>
          </a:xfrm>
          <a:prstGeom prst="rect">
            <a:avLst/>
          </a:prstGeom>
        </p:spPr>
      </p:pic>
      <p:pic>
        <p:nvPicPr>
          <p:cNvPr id="13" name="Picture 13"/>
          <p:cNvPicPr>
            <a:picLocks noChangeAspect="1"/>
          </p:cNvPicPr>
          <p:nvPr/>
        </p:nvPicPr>
        <p:blipFill>
          <a:blip r:embed="rId12"/>
          <a:srcRect/>
          <a:stretch>
            <a:fillRect/>
          </a:stretch>
        </p:blipFill>
        <p:spPr>
          <a:xfrm>
            <a:off x="13451337" y="3374572"/>
            <a:ext cx="2464464" cy="1278211"/>
          </a:xfrm>
          <a:prstGeom prst="rect">
            <a:avLst/>
          </a:prstGeom>
        </p:spPr>
      </p:pic>
      <p:pic>
        <p:nvPicPr>
          <p:cNvPr id="14" name="Picture 14"/>
          <p:cNvPicPr>
            <a:picLocks noChangeAspect="1"/>
          </p:cNvPicPr>
          <p:nvPr/>
        </p:nvPicPr>
        <p:blipFill>
          <a:blip r:embed="rId13"/>
          <a:srcRect/>
          <a:stretch>
            <a:fillRect/>
          </a:stretch>
        </p:blipFill>
        <p:spPr>
          <a:xfrm>
            <a:off x="10201971" y="5619005"/>
            <a:ext cx="2318369" cy="1639160"/>
          </a:xfrm>
          <a:prstGeom prst="rect">
            <a:avLst/>
          </a:prstGeom>
        </p:spPr>
      </p:pic>
      <p:pic>
        <p:nvPicPr>
          <p:cNvPr id="15" name="Picture 15"/>
          <p:cNvPicPr>
            <a:picLocks noChangeAspect="1"/>
          </p:cNvPicPr>
          <p:nvPr/>
        </p:nvPicPr>
        <p:blipFill>
          <a:blip r:embed="rId14"/>
          <a:srcRect/>
          <a:stretch>
            <a:fillRect/>
          </a:stretch>
        </p:blipFill>
        <p:spPr>
          <a:xfrm>
            <a:off x="13614145" y="5915868"/>
            <a:ext cx="2432912" cy="1342297"/>
          </a:xfrm>
          <a:prstGeom prst="rect">
            <a:avLst/>
          </a:prstGeom>
        </p:spPr>
      </p:pic>
      <p:pic>
        <p:nvPicPr>
          <p:cNvPr id="16" name="Picture 16"/>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665289" y="6946915"/>
            <a:ext cx="4047467" cy="4114800"/>
          </a:xfrm>
          <a:prstGeom prst="rect">
            <a:avLst/>
          </a:prstGeom>
        </p:spPr>
      </p:pic>
      <p:sp>
        <p:nvSpPr>
          <p:cNvPr id="17" name="TextBox 17"/>
          <p:cNvSpPr txBox="1"/>
          <p:nvPr/>
        </p:nvSpPr>
        <p:spPr>
          <a:xfrm>
            <a:off x="2489681" y="959602"/>
            <a:ext cx="13885240" cy="835746"/>
          </a:xfrm>
          <a:prstGeom prst="rect">
            <a:avLst/>
          </a:prstGeom>
        </p:spPr>
        <p:txBody>
          <a:bodyPr lIns="0" tIns="0" rIns="0" bIns="0" rtlCol="0" anchor="t">
            <a:spAutoFit/>
          </a:bodyPr>
          <a:lstStyle/>
          <a:p>
            <a:pPr algn="ctr">
              <a:lnSpc>
                <a:spcPts val="6726"/>
              </a:lnSpc>
            </a:pPr>
            <a:r>
              <a:rPr lang="en-US" sz="5214">
                <a:solidFill>
                  <a:srgbClr val="FFFFFF"/>
                </a:solidFill>
                <a:latin typeface="Peace Sans"/>
              </a:rPr>
              <a:t>LAUK PAUK</a:t>
            </a:r>
          </a:p>
        </p:txBody>
      </p:sp>
      <p:sp>
        <p:nvSpPr>
          <p:cNvPr id="18" name="TextBox 18"/>
          <p:cNvSpPr txBox="1"/>
          <p:nvPr/>
        </p:nvSpPr>
        <p:spPr>
          <a:xfrm>
            <a:off x="2489681" y="3460024"/>
            <a:ext cx="6085370" cy="5126990"/>
          </a:xfrm>
          <a:prstGeom prst="rect">
            <a:avLst/>
          </a:prstGeom>
        </p:spPr>
        <p:txBody>
          <a:bodyPr lIns="0" tIns="0" rIns="0" bIns="0" rtlCol="0" anchor="t">
            <a:spAutoFit/>
          </a:bodyPr>
          <a:lstStyle/>
          <a:p>
            <a:pPr algn="just">
              <a:lnSpc>
                <a:spcPts val="4060"/>
              </a:lnSpc>
            </a:pPr>
            <a:r>
              <a:rPr lang="en-US" sz="2900">
                <a:solidFill>
                  <a:srgbClr val="000000"/>
                </a:solidFill>
                <a:latin typeface="Open Sans"/>
              </a:rPr>
              <a:t>Lauk pauk merupakan makanan yang mengandung zat protein yang berguna sebagai zat pembangun pada tubuh. Beberapa makanan yang disebut lauk pauk yaitu tempe, tahu, ikan, daging, ayam, dan telur.</a:t>
            </a:r>
          </a:p>
          <a:p>
            <a:pPr algn="just">
              <a:lnSpc>
                <a:spcPts val="4060"/>
              </a:lnSpc>
            </a:pPr>
            <a:endParaRPr lang="en-US" sz="2900">
              <a:solidFill>
                <a:srgbClr val="000000"/>
              </a:solidFill>
              <a:latin typeface="Open Sans"/>
            </a:endParaRPr>
          </a:p>
          <a:p>
            <a:pPr algn="just">
              <a:lnSpc>
                <a:spcPts val="4060"/>
              </a:lnSpc>
            </a:pPr>
            <a:endParaRPr lang="en-US" sz="2900">
              <a:solidFill>
                <a:srgbClr val="000000"/>
              </a:solidFill>
              <a:latin typeface="Open Sans"/>
            </a:endParaRPr>
          </a:p>
          <a:p>
            <a:pPr algn="just">
              <a:lnSpc>
                <a:spcPts val="4060"/>
              </a:lnSpc>
            </a:pPr>
            <a:endParaRPr lang="en-US" sz="2900">
              <a:solidFill>
                <a:srgbClr val="000000"/>
              </a:solidFill>
              <a:latin typeface="Open Sans"/>
            </a:endParaRPr>
          </a:p>
        </p:txBody>
      </p:sp>
      <p:sp>
        <p:nvSpPr>
          <p:cNvPr id="19" name="TextBox 19"/>
          <p:cNvSpPr txBox="1"/>
          <p:nvPr/>
        </p:nvSpPr>
        <p:spPr>
          <a:xfrm>
            <a:off x="10997668" y="4866005"/>
            <a:ext cx="889532" cy="490327"/>
          </a:xfrm>
          <a:prstGeom prst="rect">
            <a:avLst/>
          </a:prstGeom>
        </p:spPr>
        <p:txBody>
          <a:bodyPr wrap="square" lIns="0" tIns="0" rIns="0" bIns="0" rtlCol="0" anchor="t">
            <a:spAutoFit/>
          </a:bodyPr>
          <a:lstStyle/>
          <a:p>
            <a:pPr algn="ctr">
              <a:lnSpc>
                <a:spcPts val="4060"/>
              </a:lnSpc>
            </a:pPr>
            <a:r>
              <a:rPr lang="en-US" sz="2900" dirty="0">
                <a:solidFill>
                  <a:srgbClr val="000000"/>
                </a:solidFill>
                <a:latin typeface="Open Sans"/>
              </a:rPr>
              <a:t>Ikan</a:t>
            </a:r>
          </a:p>
        </p:txBody>
      </p:sp>
      <p:sp>
        <p:nvSpPr>
          <p:cNvPr id="20" name="TextBox 20"/>
          <p:cNvSpPr txBox="1"/>
          <p:nvPr/>
        </p:nvSpPr>
        <p:spPr>
          <a:xfrm>
            <a:off x="13688009" y="4866005"/>
            <a:ext cx="1991122"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Daging sapi</a:t>
            </a:r>
          </a:p>
        </p:txBody>
      </p:sp>
      <p:sp>
        <p:nvSpPr>
          <p:cNvPr id="21" name="TextBox 21"/>
          <p:cNvSpPr txBox="1"/>
          <p:nvPr/>
        </p:nvSpPr>
        <p:spPr>
          <a:xfrm>
            <a:off x="10461866" y="7456174"/>
            <a:ext cx="2229644"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Daging ayam</a:t>
            </a:r>
          </a:p>
        </p:txBody>
      </p:sp>
      <p:sp>
        <p:nvSpPr>
          <p:cNvPr id="22" name="TextBox 22"/>
          <p:cNvSpPr txBox="1"/>
          <p:nvPr/>
        </p:nvSpPr>
        <p:spPr>
          <a:xfrm>
            <a:off x="14383707" y="7456174"/>
            <a:ext cx="879971"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Telur</a:t>
            </a:r>
          </a:p>
        </p:txBody>
      </p:sp>
      <p:grpSp>
        <p:nvGrpSpPr>
          <p:cNvPr id="31" name="Group 30">
            <a:extLst>
              <a:ext uri="{FF2B5EF4-FFF2-40B4-BE49-F238E27FC236}">
                <a16:creationId xmlns:a16="http://schemas.microsoft.com/office/drawing/2014/main" id="{829307D2-7BC3-EBAE-62E2-CFA277F9615F}"/>
              </a:ext>
            </a:extLst>
          </p:cNvPr>
          <p:cNvGrpSpPr/>
          <p:nvPr/>
        </p:nvGrpSpPr>
        <p:grpSpPr>
          <a:xfrm>
            <a:off x="8009398" y="8513781"/>
            <a:ext cx="1059486" cy="1049319"/>
            <a:chOff x="2369514" y="4618840"/>
            <a:chExt cx="1059486" cy="1049319"/>
          </a:xfrm>
        </p:grpSpPr>
        <p:sp>
          <p:nvSpPr>
            <p:cNvPr id="32" name="Freeform: Shape 31">
              <a:extLst>
                <a:ext uri="{FF2B5EF4-FFF2-40B4-BE49-F238E27FC236}">
                  <a16:creationId xmlns:a16="http://schemas.microsoft.com/office/drawing/2014/main" id="{273F9071-7D01-AC03-D7AF-2B880F12F8FF}"/>
                </a:ext>
              </a:extLst>
            </p:cNvPr>
            <p:cNvSpPr/>
            <p:nvPr/>
          </p:nvSpPr>
          <p:spPr>
            <a:xfrm rot="10800000" flipV="1">
              <a:off x="2369514" y="4618840"/>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7DD9E0A-C512-FA13-63CE-1439EBA1EB41}"/>
                </a:ext>
              </a:extLst>
            </p:cNvPr>
            <p:cNvSpPr/>
            <p:nvPr/>
          </p:nvSpPr>
          <p:spPr>
            <a:xfrm>
              <a:off x="2410666" y="4663740"/>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4" name="Picture 17">
              <a:hlinkClick r:id="" action="ppaction://hlinkshowjump?jump=previousslide">
                <a:snd r:embed="rId17" name="click.wav"/>
              </a:hlinkClick>
              <a:extLst>
                <a:ext uri="{FF2B5EF4-FFF2-40B4-BE49-F238E27FC236}">
                  <a16:creationId xmlns:a16="http://schemas.microsoft.com/office/drawing/2014/main" id="{E1F47475-50E4-1145-0683-826033587AD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638209" y="4734368"/>
              <a:ext cx="409791" cy="825587"/>
            </a:xfrm>
            <a:prstGeom prst="rect">
              <a:avLst/>
            </a:prstGeom>
          </p:spPr>
        </p:pic>
      </p:grpSp>
      <p:grpSp>
        <p:nvGrpSpPr>
          <p:cNvPr id="35" name="Group 34">
            <a:extLst>
              <a:ext uri="{FF2B5EF4-FFF2-40B4-BE49-F238E27FC236}">
                <a16:creationId xmlns:a16="http://schemas.microsoft.com/office/drawing/2014/main" id="{23561AD8-7925-B966-3067-124E0E75D71C}"/>
              </a:ext>
            </a:extLst>
          </p:cNvPr>
          <p:cNvGrpSpPr/>
          <p:nvPr/>
        </p:nvGrpSpPr>
        <p:grpSpPr>
          <a:xfrm>
            <a:off x="344817" y="300422"/>
            <a:ext cx="1059486" cy="1049319"/>
            <a:chOff x="1897873" y="1504858"/>
            <a:chExt cx="1059486" cy="1049319"/>
          </a:xfrm>
        </p:grpSpPr>
        <p:sp>
          <p:nvSpPr>
            <p:cNvPr id="36" name="Freeform: Shape 35">
              <a:hlinkClick r:id="rId20" action="ppaction://hlinksldjump"/>
              <a:extLst>
                <a:ext uri="{FF2B5EF4-FFF2-40B4-BE49-F238E27FC236}">
                  <a16:creationId xmlns:a16="http://schemas.microsoft.com/office/drawing/2014/main" id="{332F3307-7168-CC5A-3A75-534F27429BCF}"/>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B6F1541-E272-5A0A-1DE9-51F52707D29B}"/>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8" name="Picture 19">
              <a:hlinkClick r:id="rId20" action="ppaction://hlinksldjump">
                <a:snd r:embed="rId17" name="click.wav"/>
              </a:hlinkClick>
              <a:extLst>
                <a:ext uri="{FF2B5EF4-FFF2-40B4-BE49-F238E27FC236}">
                  <a16:creationId xmlns:a16="http://schemas.microsoft.com/office/drawing/2014/main" id="{B1C887E4-0D25-0371-C93B-51CF1452242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2052284" y="1666355"/>
              <a:ext cx="727307" cy="688214"/>
            </a:xfrm>
            <a:prstGeom prst="rect">
              <a:avLst/>
            </a:prstGeom>
          </p:spPr>
        </p:pic>
      </p:grpSp>
      <p:grpSp>
        <p:nvGrpSpPr>
          <p:cNvPr id="23" name="Group 22">
            <a:extLst>
              <a:ext uri="{FF2B5EF4-FFF2-40B4-BE49-F238E27FC236}">
                <a16:creationId xmlns:a16="http://schemas.microsoft.com/office/drawing/2014/main" id="{59B49B7C-1858-3E19-BE05-C7D035CD87B2}"/>
              </a:ext>
            </a:extLst>
          </p:cNvPr>
          <p:cNvGrpSpPr/>
          <p:nvPr/>
        </p:nvGrpSpPr>
        <p:grpSpPr>
          <a:xfrm>
            <a:off x="9213736" y="8526533"/>
            <a:ext cx="1059486" cy="1049319"/>
            <a:chOff x="2369514" y="2841716"/>
            <a:chExt cx="1059486" cy="1049319"/>
          </a:xfrm>
        </p:grpSpPr>
        <p:sp>
          <p:nvSpPr>
            <p:cNvPr id="24" name="Freeform: Shape 23">
              <a:extLst>
                <a:ext uri="{FF2B5EF4-FFF2-40B4-BE49-F238E27FC236}">
                  <a16:creationId xmlns:a16="http://schemas.microsoft.com/office/drawing/2014/main" id="{E62DD9CE-8606-6175-279F-D5325A85A4FA}"/>
                </a:ext>
              </a:extLst>
            </p:cNvPr>
            <p:cNvSpPr/>
            <p:nvPr/>
          </p:nvSpPr>
          <p:spPr>
            <a:xfrm rot="10800000" flipV="1">
              <a:off x="2369514" y="2841716"/>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D2DE438-9412-241A-BE19-6541002FE94E}"/>
                </a:ext>
              </a:extLst>
            </p:cNvPr>
            <p:cNvSpPr/>
            <p:nvPr/>
          </p:nvSpPr>
          <p:spPr>
            <a:xfrm>
              <a:off x="2410666" y="2886616"/>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26" name="Picture 17">
              <a:hlinkClick r:id="" action="ppaction://hlinkshowjump?jump=nextslide">
                <a:snd r:embed="rId17" name="click.wav"/>
              </a:hlinkClick>
              <a:extLst>
                <a:ext uri="{FF2B5EF4-FFF2-40B4-BE49-F238E27FC236}">
                  <a16:creationId xmlns:a16="http://schemas.microsoft.com/office/drawing/2014/main" id="{438CE238-3A80-4C7F-69C0-DD1CE83E93F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2752392" y="2949610"/>
              <a:ext cx="409791" cy="825587"/>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846180" y="7222490"/>
            <a:ext cx="20556962" cy="9269321"/>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14606" y="3329018"/>
            <a:ext cx="6886612" cy="8140203"/>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04354" y="6172200"/>
            <a:ext cx="1885327" cy="4114800"/>
          </a:xfrm>
          <a:prstGeom prst="rect">
            <a:avLst/>
          </a:prstGeom>
        </p:spPr>
      </p:pic>
      <p:grpSp>
        <p:nvGrpSpPr>
          <p:cNvPr id="6" name="Group 6"/>
          <p:cNvGrpSpPr/>
          <p:nvPr/>
        </p:nvGrpSpPr>
        <p:grpSpPr>
          <a:xfrm>
            <a:off x="1688143" y="2833274"/>
            <a:ext cx="7515558" cy="5448620"/>
            <a:chOff x="0" y="0"/>
            <a:chExt cx="1979406" cy="1435028"/>
          </a:xfrm>
        </p:grpSpPr>
        <p:sp>
          <p:nvSpPr>
            <p:cNvPr id="7" name="Freeform 7"/>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D3E7F2"/>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9" name="Group 9"/>
          <p:cNvGrpSpPr/>
          <p:nvPr/>
        </p:nvGrpSpPr>
        <p:grpSpPr>
          <a:xfrm>
            <a:off x="9203701" y="2833274"/>
            <a:ext cx="7515558" cy="5448620"/>
            <a:chOff x="0" y="0"/>
            <a:chExt cx="1979406" cy="1435028"/>
          </a:xfrm>
        </p:grpSpPr>
        <p:sp>
          <p:nvSpPr>
            <p:cNvPr id="10" name="Freeform 10"/>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ACCEE2"/>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12" name="Picture 12"/>
          <p:cNvPicPr>
            <a:picLocks noChangeAspect="1"/>
          </p:cNvPicPr>
          <p:nvPr/>
        </p:nvPicPr>
        <p:blipFill>
          <a:blip r:embed="rId11"/>
          <a:srcRect/>
          <a:stretch>
            <a:fillRect/>
          </a:stretch>
        </p:blipFill>
        <p:spPr>
          <a:xfrm>
            <a:off x="9898219" y="3429385"/>
            <a:ext cx="1572742" cy="1483887"/>
          </a:xfrm>
          <a:prstGeom prst="rect">
            <a:avLst/>
          </a:prstGeom>
        </p:spPr>
      </p:pic>
      <p:pic>
        <p:nvPicPr>
          <p:cNvPr id="13" name="Picture 13"/>
          <p:cNvPicPr>
            <a:picLocks noChangeAspect="1"/>
          </p:cNvPicPr>
          <p:nvPr/>
        </p:nvPicPr>
        <p:blipFill>
          <a:blip r:embed="rId12"/>
          <a:srcRect/>
          <a:stretch>
            <a:fillRect/>
          </a:stretch>
        </p:blipFill>
        <p:spPr>
          <a:xfrm>
            <a:off x="12171649" y="3439268"/>
            <a:ext cx="1516360" cy="1474003"/>
          </a:xfrm>
          <a:prstGeom prst="rect">
            <a:avLst/>
          </a:prstGeom>
        </p:spPr>
      </p:pic>
      <p:pic>
        <p:nvPicPr>
          <p:cNvPr id="14" name="Picture 14"/>
          <p:cNvPicPr>
            <a:picLocks noChangeAspect="1"/>
          </p:cNvPicPr>
          <p:nvPr/>
        </p:nvPicPr>
        <p:blipFill>
          <a:blip r:embed="rId13"/>
          <a:srcRect/>
          <a:stretch>
            <a:fillRect/>
          </a:stretch>
        </p:blipFill>
        <p:spPr>
          <a:xfrm>
            <a:off x="14383707" y="3517174"/>
            <a:ext cx="1680474" cy="1163965"/>
          </a:xfrm>
          <a:prstGeom prst="rect">
            <a:avLst/>
          </a:prstGeom>
        </p:spPr>
      </p:pic>
      <p:pic>
        <p:nvPicPr>
          <p:cNvPr id="15" name="Picture 15"/>
          <p:cNvPicPr>
            <a:picLocks noChangeAspect="1"/>
          </p:cNvPicPr>
          <p:nvPr/>
        </p:nvPicPr>
        <p:blipFill>
          <a:blip r:embed="rId14"/>
          <a:srcRect/>
          <a:stretch>
            <a:fillRect/>
          </a:stretch>
        </p:blipFill>
        <p:spPr>
          <a:xfrm>
            <a:off x="9792493" y="5827753"/>
            <a:ext cx="1784194" cy="1685571"/>
          </a:xfrm>
          <a:prstGeom prst="rect">
            <a:avLst/>
          </a:prstGeom>
        </p:spPr>
      </p:pic>
      <p:pic>
        <p:nvPicPr>
          <p:cNvPr id="16" name="Picture 16"/>
          <p:cNvPicPr>
            <a:picLocks noChangeAspect="1"/>
          </p:cNvPicPr>
          <p:nvPr/>
        </p:nvPicPr>
        <p:blipFill>
          <a:blip r:embed="rId15"/>
          <a:srcRect/>
          <a:stretch>
            <a:fillRect/>
          </a:stretch>
        </p:blipFill>
        <p:spPr>
          <a:xfrm>
            <a:off x="12472142" y="5910181"/>
            <a:ext cx="1129251" cy="1488939"/>
          </a:xfrm>
          <a:prstGeom prst="rect">
            <a:avLst/>
          </a:prstGeom>
        </p:spPr>
      </p:pic>
      <p:pic>
        <p:nvPicPr>
          <p:cNvPr id="17" name="Picture 17"/>
          <p:cNvPicPr>
            <a:picLocks noChangeAspect="1"/>
          </p:cNvPicPr>
          <p:nvPr/>
        </p:nvPicPr>
        <p:blipFill>
          <a:blip r:embed="rId16"/>
          <a:srcRect/>
          <a:stretch>
            <a:fillRect/>
          </a:stretch>
        </p:blipFill>
        <p:spPr>
          <a:xfrm>
            <a:off x="14383707" y="6103863"/>
            <a:ext cx="1991215" cy="1295256"/>
          </a:xfrm>
          <a:prstGeom prst="rect">
            <a:avLst/>
          </a:prstGeom>
        </p:spPr>
      </p:pic>
      <p:pic>
        <p:nvPicPr>
          <p:cNvPr id="18" name="Picture 1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16374921" y="6224494"/>
            <a:ext cx="2633472" cy="4114800"/>
          </a:xfrm>
          <a:prstGeom prst="rect">
            <a:avLst/>
          </a:prstGeom>
        </p:spPr>
      </p:pic>
      <p:pic>
        <p:nvPicPr>
          <p:cNvPr id="19" name="Picture 1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135272" y="8623844"/>
            <a:ext cx="5364579" cy="3024281"/>
          </a:xfrm>
          <a:prstGeom prst="rect">
            <a:avLst/>
          </a:prstGeom>
        </p:spPr>
      </p:pic>
      <p:sp>
        <p:nvSpPr>
          <p:cNvPr id="21" name="TextBox 21"/>
          <p:cNvSpPr txBox="1"/>
          <p:nvPr/>
        </p:nvSpPr>
        <p:spPr>
          <a:xfrm>
            <a:off x="2489681" y="3460024"/>
            <a:ext cx="6085370" cy="6155690"/>
          </a:xfrm>
          <a:prstGeom prst="rect">
            <a:avLst/>
          </a:prstGeom>
        </p:spPr>
        <p:txBody>
          <a:bodyPr lIns="0" tIns="0" rIns="0" bIns="0" rtlCol="0" anchor="t">
            <a:spAutoFit/>
          </a:bodyPr>
          <a:lstStyle/>
          <a:p>
            <a:pPr algn="just">
              <a:lnSpc>
                <a:spcPts val="4060"/>
              </a:lnSpc>
            </a:pPr>
            <a:r>
              <a:rPr lang="en-US" sz="2900">
                <a:solidFill>
                  <a:srgbClr val="000000"/>
                </a:solidFill>
                <a:latin typeface="Open Sans"/>
              </a:rPr>
              <a:t>Sayur mayur merupakan makanan yang mengandung zat vitamin dan mineral yang berguna untuk memenuhi kebutuhan zat pengatur tubuh. Contoh dari sayuran yaitu kangkung, bayam, labu siam, kacang panjang, kol, buncis, tomat, dan terong.</a:t>
            </a:r>
          </a:p>
          <a:p>
            <a:pPr algn="just">
              <a:lnSpc>
                <a:spcPts val="4060"/>
              </a:lnSpc>
            </a:pPr>
            <a:r>
              <a:rPr lang="en-US" sz="2900">
                <a:solidFill>
                  <a:srgbClr val="000000"/>
                </a:solidFill>
                <a:latin typeface="Open Sans"/>
              </a:rPr>
              <a:t> </a:t>
            </a:r>
          </a:p>
          <a:p>
            <a:pPr algn="just">
              <a:lnSpc>
                <a:spcPts val="4060"/>
              </a:lnSpc>
            </a:pPr>
            <a:endParaRPr lang="en-US" sz="2900">
              <a:solidFill>
                <a:srgbClr val="000000"/>
              </a:solidFill>
              <a:latin typeface="Open Sans"/>
            </a:endParaRPr>
          </a:p>
          <a:p>
            <a:pPr algn="just">
              <a:lnSpc>
                <a:spcPts val="4060"/>
              </a:lnSpc>
            </a:pPr>
            <a:endParaRPr lang="en-US" sz="2900">
              <a:solidFill>
                <a:srgbClr val="000000"/>
              </a:solidFill>
              <a:latin typeface="Open Sans"/>
            </a:endParaRPr>
          </a:p>
          <a:p>
            <a:pPr algn="just">
              <a:lnSpc>
                <a:spcPts val="4060"/>
              </a:lnSpc>
            </a:pPr>
            <a:endParaRPr lang="en-US" sz="2900">
              <a:solidFill>
                <a:srgbClr val="000000"/>
              </a:solidFill>
              <a:latin typeface="Open Sans"/>
            </a:endParaRPr>
          </a:p>
        </p:txBody>
      </p:sp>
      <p:sp>
        <p:nvSpPr>
          <p:cNvPr id="22" name="TextBox 22"/>
          <p:cNvSpPr txBox="1"/>
          <p:nvPr/>
        </p:nvSpPr>
        <p:spPr>
          <a:xfrm>
            <a:off x="10211267" y="5059744"/>
            <a:ext cx="946646"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Kubis</a:t>
            </a:r>
          </a:p>
        </p:txBody>
      </p:sp>
      <p:sp>
        <p:nvSpPr>
          <p:cNvPr id="23" name="TextBox 23"/>
          <p:cNvSpPr txBox="1"/>
          <p:nvPr/>
        </p:nvSpPr>
        <p:spPr>
          <a:xfrm>
            <a:off x="12584299" y="5059744"/>
            <a:ext cx="1103709"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Tomat</a:t>
            </a:r>
          </a:p>
        </p:txBody>
      </p:sp>
      <p:sp>
        <p:nvSpPr>
          <p:cNvPr id="24" name="TextBox 24"/>
          <p:cNvSpPr txBox="1"/>
          <p:nvPr/>
        </p:nvSpPr>
        <p:spPr>
          <a:xfrm>
            <a:off x="10211267" y="7456174"/>
            <a:ext cx="1143595"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Wortel</a:t>
            </a:r>
          </a:p>
        </p:txBody>
      </p:sp>
      <p:sp>
        <p:nvSpPr>
          <p:cNvPr id="25" name="TextBox 25"/>
          <p:cNvSpPr txBox="1"/>
          <p:nvPr/>
        </p:nvSpPr>
        <p:spPr>
          <a:xfrm>
            <a:off x="14866757" y="7341969"/>
            <a:ext cx="1211064"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Terong</a:t>
            </a:r>
          </a:p>
        </p:txBody>
      </p:sp>
      <p:sp>
        <p:nvSpPr>
          <p:cNvPr id="26" name="TextBox 26"/>
          <p:cNvSpPr txBox="1"/>
          <p:nvPr/>
        </p:nvSpPr>
        <p:spPr>
          <a:xfrm>
            <a:off x="14850636" y="5086350"/>
            <a:ext cx="1213545"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Brokoli</a:t>
            </a:r>
          </a:p>
        </p:txBody>
      </p:sp>
      <p:sp>
        <p:nvSpPr>
          <p:cNvPr id="27" name="TextBox 27"/>
          <p:cNvSpPr txBox="1"/>
          <p:nvPr/>
        </p:nvSpPr>
        <p:spPr>
          <a:xfrm>
            <a:off x="12512593" y="7456174"/>
            <a:ext cx="1134963"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Buncis</a:t>
            </a:r>
          </a:p>
        </p:txBody>
      </p:sp>
      <p:sp>
        <p:nvSpPr>
          <p:cNvPr id="32" name="TextBox 19">
            <a:extLst>
              <a:ext uri="{FF2B5EF4-FFF2-40B4-BE49-F238E27FC236}">
                <a16:creationId xmlns:a16="http://schemas.microsoft.com/office/drawing/2014/main" id="{1232E0C8-0E47-D82F-B56F-44F9BBC21884}"/>
              </a:ext>
            </a:extLst>
          </p:cNvPr>
          <p:cNvSpPr txBox="1"/>
          <p:nvPr/>
        </p:nvSpPr>
        <p:spPr>
          <a:xfrm>
            <a:off x="2489681" y="959602"/>
            <a:ext cx="13885240" cy="859210"/>
          </a:xfrm>
          <a:prstGeom prst="rect">
            <a:avLst/>
          </a:prstGeom>
        </p:spPr>
        <p:txBody>
          <a:bodyPr lIns="0" tIns="0" rIns="0" bIns="0" rtlCol="0" anchor="t">
            <a:spAutoFit/>
          </a:bodyPr>
          <a:lstStyle/>
          <a:p>
            <a:pPr algn="ctr">
              <a:lnSpc>
                <a:spcPts val="6726"/>
              </a:lnSpc>
            </a:pPr>
            <a:r>
              <a:rPr lang="en-US" sz="5214" dirty="0">
                <a:solidFill>
                  <a:srgbClr val="FFFFFF"/>
                </a:solidFill>
                <a:latin typeface="Peace Sans"/>
              </a:rPr>
              <a:t>SAYURAN</a:t>
            </a:r>
          </a:p>
        </p:txBody>
      </p:sp>
      <p:grpSp>
        <p:nvGrpSpPr>
          <p:cNvPr id="20" name="Group 19">
            <a:extLst>
              <a:ext uri="{FF2B5EF4-FFF2-40B4-BE49-F238E27FC236}">
                <a16:creationId xmlns:a16="http://schemas.microsoft.com/office/drawing/2014/main" id="{A42FA27C-A58F-3F7A-A8F1-BFC19BA6170B}"/>
              </a:ext>
            </a:extLst>
          </p:cNvPr>
          <p:cNvGrpSpPr/>
          <p:nvPr/>
        </p:nvGrpSpPr>
        <p:grpSpPr>
          <a:xfrm>
            <a:off x="344817" y="300422"/>
            <a:ext cx="1059486" cy="1049319"/>
            <a:chOff x="1897873" y="1504858"/>
            <a:chExt cx="1059486" cy="1049319"/>
          </a:xfrm>
        </p:grpSpPr>
        <p:sp>
          <p:nvSpPr>
            <p:cNvPr id="41" name="Freeform: Shape 40">
              <a:hlinkClick r:id="rId21" action="ppaction://hlinksldjump"/>
              <a:extLst>
                <a:ext uri="{FF2B5EF4-FFF2-40B4-BE49-F238E27FC236}">
                  <a16:creationId xmlns:a16="http://schemas.microsoft.com/office/drawing/2014/main" id="{195F9934-39D5-AC8B-CAE0-92A1FCB0FAC1}"/>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3554FA5-27BC-DFD4-DADE-C37FEF13BFF2}"/>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43" name="Picture 19">
              <a:hlinkClick r:id="rId21" action="ppaction://hlinksldjump">
                <a:snd r:embed="rId22" name="click.wav"/>
              </a:hlinkClick>
              <a:extLst>
                <a:ext uri="{FF2B5EF4-FFF2-40B4-BE49-F238E27FC236}">
                  <a16:creationId xmlns:a16="http://schemas.microsoft.com/office/drawing/2014/main" id="{B2F76816-9CAD-E0AF-E992-AE6C382EF3B9}"/>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2052284" y="1666355"/>
              <a:ext cx="727307" cy="688214"/>
            </a:xfrm>
            <a:prstGeom prst="rect">
              <a:avLst/>
            </a:prstGeom>
          </p:spPr>
        </p:pic>
      </p:grpSp>
      <p:grpSp>
        <p:nvGrpSpPr>
          <p:cNvPr id="28" name="Group 27">
            <a:extLst>
              <a:ext uri="{FF2B5EF4-FFF2-40B4-BE49-F238E27FC236}">
                <a16:creationId xmlns:a16="http://schemas.microsoft.com/office/drawing/2014/main" id="{3DE2B2D2-FC82-DA20-93EA-98657875B7A4}"/>
              </a:ext>
            </a:extLst>
          </p:cNvPr>
          <p:cNvGrpSpPr/>
          <p:nvPr/>
        </p:nvGrpSpPr>
        <p:grpSpPr>
          <a:xfrm>
            <a:off x="9249204" y="8594931"/>
            <a:ext cx="1059486" cy="1049319"/>
            <a:chOff x="2369514" y="2841716"/>
            <a:chExt cx="1059486" cy="1049319"/>
          </a:xfrm>
        </p:grpSpPr>
        <p:sp>
          <p:nvSpPr>
            <p:cNvPr id="29" name="Freeform: Shape 28">
              <a:extLst>
                <a:ext uri="{FF2B5EF4-FFF2-40B4-BE49-F238E27FC236}">
                  <a16:creationId xmlns:a16="http://schemas.microsoft.com/office/drawing/2014/main" id="{E4B51181-1AA4-977F-0AE5-974FC539A949}"/>
                </a:ext>
              </a:extLst>
            </p:cNvPr>
            <p:cNvSpPr/>
            <p:nvPr/>
          </p:nvSpPr>
          <p:spPr>
            <a:xfrm rot="10800000" flipV="1">
              <a:off x="2369514" y="2841716"/>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A0CCC06-D9ED-2E46-8D1F-7CE2971C0982}"/>
                </a:ext>
              </a:extLst>
            </p:cNvPr>
            <p:cNvSpPr/>
            <p:nvPr/>
          </p:nvSpPr>
          <p:spPr>
            <a:xfrm>
              <a:off x="2410666" y="2886616"/>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1" name="Picture 17">
              <a:hlinkClick r:id="" action="ppaction://hlinkshowjump?jump=nextslide">
                <a:snd r:embed="rId22" name="click.wav"/>
              </a:hlinkClick>
              <a:extLst>
                <a:ext uri="{FF2B5EF4-FFF2-40B4-BE49-F238E27FC236}">
                  <a16:creationId xmlns:a16="http://schemas.microsoft.com/office/drawing/2014/main" id="{CAC1DC6B-5DE3-8B95-D2C9-94C4AA10E2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flipH="1">
              <a:off x="2752392" y="2949610"/>
              <a:ext cx="409791" cy="825587"/>
            </a:xfrm>
            <a:prstGeom prst="rect">
              <a:avLst/>
            </a:prstGeom>
          </p:spPr>
        </p:pic>
      </p:grpSp>
      <p:grpSp>
        <p:nvGrpSpPr>
          <p:cNvPr id="44" name="Group 43">
            <a:extLst>
              <a:ext uri="{FF2B5EF4-FFF2-40B4-BE49-F238E27FC236}">
                <a16:creationId xmlns:a16="http://schemas.microsoft.com/office/drawing/2014/main" id="{DBFC130D-B599-41D4-A338-6FDAF5024C11}"/>
              </a:ext>
            </a:extLst>
          </p:cNvPr>
          <p:cNvGrpSpPr/>
          <p:nvPr/>
        </p:nvGrpSpPr>
        <p:grpSpPr>
          <a:xfrm>
            <a:off x="8016650" y="8549542"/>
            <a:ext cx="1059486" cy="1049319"/>
            <a:chOff x="2369514" y="4618840"/>
            <a:chExt cx="1059486" cy="1049319"/>
          </a:xfrm>
        </p:grpSpPr>
        <p:sp>
          <p:nvSpPr>
            <p:cNvPr id="45" name="Freeform: Shape 44">
              <a:extLst>
                <a:ext uri="{FF2B5EF4-FFF2-40B4-BE49-F238E27FC236}">
                  <a16:creationId xmlns:a16="http://schemas.microsoft.com/office/drawing/2014/main" id="{7A2891A8-CCF5-1464-AE3D-9233D98023C1}"/>
                </a:ext>
              </a:extLst>
            </p:cNvPr>
            <p:cNvSpPr/>
            <p:nvPr/>
          </p:nvSpPr>
          <p:spPr>
            <a:xfrm rot="10800000" flipV="1">
              <a:off x="2369514" y="4618840"/>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0BD0E5C-731F-9807-9899-11F2430BE2EA}"/>
                </a:ext>
              </a:extLst>
            </p:cNvPr>
            <p:cNvSpPr/>
            <p:nvPr/>
          </p:nvSpPr>
          <p:spPr>
            <a:xfrm>
              <a:off x="2410666" y="4663740"/>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47" name="Picture 17">
              <a:hlinkClick r:id="" action="ppaction://hlinkshowjump?jump=previousslide">
                <a:snd r:embed="rId22" name="click.wav"/>
              </a:hlinkClick>
              <a:extLst>
                <a:ext uri="{FF2B5EF4-FFF2-40B4-BE49-F238E27FC236}">
                  <a16:creationId xmlns:a16="http://schemas.microsoft.com/office/drawing/2014/main" id="{D4448284-E039-B06A-A787-67F4B165680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2638209" y="4734368"/>
              <a:ext cx="409791" cy="825587"/>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72170" y="9515579"/>
            <a:ext cx="7315200" cy="1542842"/>
          </a:xfrm>
          <a:prstGeom prst="rect">
            <a:avLst/>
          </a:prstGeom>
        </p:spPr>
      </p:pic>
      <p:pic>
        <p:nvPicPr>
          <p:cNvPr id="4" name="Picture 4"/>
          <p:cNvPicPr>
            <a:picLocks noChangeAspect="1"/>
          </p:cNvPicPr>
          <p:nvPr/>
        </p:nvPicPr>
        <p:blipFill>
          <a:blip r:embed="rId7"/>
          <a:srcRect/>
          <a:stretch>
            <a:fillRect/>
          </a:stretch>
        </p:blipFill>
        <p:spPr>
          <a:xfrm>
            <a:off x="9367183" y="7954014"/>
            <a:ext cx="15784234" cy="724101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6233" y="3905473"/>
            <a:ext cx="6992465" cy="6599858"/>
          </a:xfrm>
          <a:prstGeom prst="rect">
            <a:avLst/>
          </a:prstGeom>
        </p:spPr>
      </p:pic>
      <p:grpSp>
        <p:nvGrpSpPr>
          <p:cNvPr id="6" name="Group 6"/>
          <p:cNvGrpSpPr/>
          <p:nvPr/>
        </p:nvGrpSpPr>
        <p:grpSpPr>
          <a:xfrm>
            <a:off x="1688143" y="2833274"/>
            <a:ext cx="7515558" cy="5448620"/>
            <a:chOff x="0" y="0"/>
            <a:chExt cx="1979406" cy="1435028"/>
          </a:xfrm>
        </p:grpSpPr>
        <p:sp>
          <p:nvSpPr>
            <p:cNvPr id="7" name="Freeform 7"/>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D3E7F2"/>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9" name="Group 9"/>
          <p:cNvGrpSpPr/>
          <p:nvPr/>
        </p:nvGrpSpPr>
        <p:grpSpPr>
          <a:xfrm>
            <a:off x="9203701" y="2833274"/>
            <a:ext cx="7515558" cy="5448620"/>
            <a:chOff x="0" y="0"/>
            <a:chExt cx="1979406" cy="1435028"/>
          </a:xfrm>
        </p:grpSpPr>
        <p:sp>
          <p:nvSpPr>
            <p:cNvPr id="10" name="Freeform 10"/>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ACCEE2"/>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12" name="Picture 12"/>
          <p:cNvPicPr>
            <a:picLocks noChangeAspect="1"/>
          </p:cNvPicPr>
          <p:nvPr/>
        </p:nvPicPr>
        <p:blipFill>
          <a:blip r:embed="rId10"/>
          <a:srcRect/>
          <a:stretch>
            <a:fillRect/>
          </a:stretch>
        </p:blipFill>
        <p:spPr>
          <a:xfrm>
            <a:off x="9852800" y="3375261"/>
            <a:ext cx="1502062" cy="1448959"/>
          </a:xfrm>
          <a:prstGeom prst="rect">
            <a:avLst/>
          </a:prstGeom>
        </p:spPr>
      </p:pic>
      <p:pic>
        <p:nvPicPr>
          <p:cNvPr id="13" name="Picture 13"/>
          <p:cNvPicPr>
            <a:picLocks noChangeAspect="1"/>
          </p:cNvPicPr>
          <p:nvPr/>
        </p:nvPicPr>
        <p:blipFill>
          <a:blip r:embed="rId11"/>
          <a:srcRect/>
          <a:stretch>
            <a:fillRect/>
          </a:stretch>
        </p:blipFill>
        <p:spPr>
          <a:xfrm>
            <a:off x="12329217" y="3375261"/>
            <a:ext cx="1358792" cy="1390952"/>
          </a:xfrm>
          <a:prstGeom prst="rect">
            <a:avLst/>
          </a:prstGeom>
        </p:spPr>
      </p:pic>
      <p:pic>
        <p:nvPicPr>
          <p:cNvPr id="14" name="Picture 14"/>
          <p:cNvPicPr>
            <a:picLocks noChangeAspect="1"/>
          </p:cNvPicPr>
          <p:nvPr/>
        </p:nvPicPr>
        <p:blipFill>
          <a:blip r:embed="rId12"/>
          <a:srcRect/>
          <a:stretch>
            <a:fillRect/>
          </a:stretch>
        </p:blipFill>
        <p:spPr>
          <a:xfrm>
            <a:off x="14479784" y="3375261"/>
            <a:ext cx="1895137" cy="1331218"/>
          </a:xfrm>
          <a:prstGeom prst="rect">
            <a:avLst/>
          </a:prstGeom>
        </p:spPr>
      </p:pic>
      <p:pic>
        <p:nvPicPr>
          <p:cNvPr id="15" name="Picture 15"/>
          <p:cNvPicPr>
            <a:picLocks noChangeAspect="1"/>
          </p:cNvPicPr>
          <p:nvPr/>
        </p:nvPicPr>
        <p:blipFill>
          <a:blip r:embed="rId13"/>
          <a:srcRect/>
          <a:stretch>
            <a:fillRect/>
          </a:stretch>
        </p:blipFill>
        <p:spPr>
          <a:xfrm>
            <a:off x="12309397" y="5865505"/>
            <a:ext cx="1304167" cy="1339897"/>
          </a:xfrm>
          <a:prstGeom prst="rect">
            <a:avLst/>
          </a:prstGeom>
        </p:spPr>
      </p:pic>
      <p:pic>
        <p:nvPicPr>
          <p:cNvPr id="16" name="Picture 16"/>
          <p:cNvPicPr>
            <a:picLocks noChangeAspect="1"/>
          </p:cNvPicPr>
          <p:nvPr/>
        </p:nvPicPr>
        <p:blipFill>
          <a:blip r:embed="rId14"/>
          <a:srcRect/>
          <a:stretch>
            <a:fillRect/>
          </a:stretch>
        </p:blipFill>
        <p:spPr>
          <a:xfrm>
            <a:off x="9774609" y="6022011"/>
            <a:ext cx="1658446" cy="1711658"/>
          </a:xfrm>
          <a:prstGeom prst="rect">
            <a:avLst/>
          </a:prstGeom>
        </p:spPr>
      </p:pic>
      <p:pic>
        <p:nvPicPr>
          <p:cNvPr id="17" name="Picture 17"/>
          <p:cNvPicPr>
            <a:picLocks noChangeAspect="1"/>
          </p:cNvPicPr>
          <p:nvPr/>
        </p:nvPicPr>
        <p:blipFill>
          <a:blip r:embed="rId15"/>
          <a:srcRect l="227" r="227"/>
          <a:stretch>
            <a:fillRect/>
          </a:stretch>
        </p:blipFill>
        <p:spPr>
          <a:xfrm>
            <a:off x="14948524" y="5910181"/>
            <a:ext cx="1017768" cy="1525777"/>
          </a:xfrm>
          <a:prstGeom prst="rect">
            <a:avLst/>
          </a:prstGeom>
        </p:spPr>
      </p:pic>
      <p:pic>
        <p:nvPicPr>
          <p:cNvPr id="18" name="Picture 1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457408" y="7165340"/>
            <a:ext cx="5546912" cy="4114800"/>
          </a:xfrm>
          <a:prstGeom prst="rect">
            <a:avLst/>
          </a:prstGeom>
        </p:spPr>
      </p:pic>
      <p:sp>
        <p:nvSpPr>
          <p:cNvPr id="19" name="TextBox 19"/>
          <p:cNvSpPr txBox="1"/>
          <p:nvPr/>
        </p:nvSpPr>
        <p:spPr>
          <a:xfrm>
            <a:off x="2489681" y="959602"/>
            <a:ext cx="13885240" cy="835746"/>
          </a:xfrm>
          <a:prstGeom prst="rect">
            <a:avLst/>
          </a:prstGeom>
        </p:spPr>
        <p:txBody>
          <a:bodyPr lIns="0" tIns="0" rIns="0" bIns="0" rtlCol="0" anchor="t">
            <a:spAutoFit/>
          </a:bodyPr>
          <a:lstStyle/>
          <a:p>
            <a:pPr algn="ctr">
              <a:lnSpc>
                <a:spcPts val="6726"/>
              </a:lnSpc>
            </a:pPr>
            <a:r>
              <a:rPr lang="en-US" sz="5214" dirty="0">
                <a:solidFill>
                  <a:srgbClr val="FFFFFF"/>
                </a:solidFill>
                <a:latin typeface="Peace Sans"/>
              </a:rPr>
              <a:t>BUAH-BUAHAN</a:t>
            </a:r>
          </a:p>
        </p:txBody>
      </p:sp>
      <p:sp>
        <p:nvSpPr>
          <p:cNvPr id="20" name="TextBox 20"/>
          <p:cNvSpPr txBox="1"/>
          <p:nvPr/>
        </p:nvSpPr>
        <p:spPr>
          <a:xfrm>
            <a:off x="2248808" y="3318111"/>
            <a:ext cx="6364343" cy="5126990"/>
          </a:xfrm>
          <a:prstGeom prst="rect">
            <a:avLst/>
          </a:prstGeom>
        </p:spPr>
        <p:txBody>
          <a:bodyPr lIns="0" tIns="0" rIns="0" bIns="0" rtlCol="0" anchor="t">
            <a:spAutoFit/>
          </a:bodyPr>
          <a:lstStyle/>
          <a:p>
            <a:pPr algn="just">
              <a:lnSpc>
                <a:spcPts val="4060"/>
              </a:lnSpc>
            </a:pPr>
            <a:r>
              <a:rPr lang="en-US" sz="2900">
                <a:solidFill>
                  <a:srgbClr val="000000"/>
                </a:solidFill>
                <a:latin typeface="Open Sans"/>
              </a:rPr>
              <a:t>Buah-buahan serupa dengan sayuran, yaitu merupakan makanan yang mengandung zat vitamin dan mineral yang berguna untuk memenuhi kebutuhan zat pengatur pada tubuh. Contoh dari buah-buahan yaitu jeruk, alpukat, pisang, stroberi, kiwi, anggur, dan berbagai macam buah lainnya.</a:t>
            </a:r>
          </a:p>
          <a:p>
            <a:pPr algn="just">
              <a:lnSpc>
                <a:spcPts val="4060"/>
              </a:lnSpc>
            </a:pPr>
            <a:endParaRPr lang="en-US" sz="2900">
              <a:solidFill>
                <a:srgbClr val="000000"/>
              </a:solidFill>
              <a:latin typeface="Open Sans"/>
            </a:endParaRPr>
          </a:p>
        </p:txBody>
      </p:sp>
      <p:sp>
        <p:nvSpPr>
          <p:cNvPr id="21" name="TextBox 21"/>
          <p:cNvSpPr txBox="1"/>
          <p:nvPr/>
        </p:nvSpPr>
        <p:spPr>
          <a:xfrm>
            <a:off x="10247234" y="5059744"/>
            <a:ext cx="874713"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Jeruk</a:t>
            </a:r>
          </a:p>
        </p:txBody>
      </p:sp>
      <p:sp>
        <p:nvSpPr>
          <p:cNvPr id="22" name="TextBox 22"/>
          <p:cNvSpPr txBox="1"/>
          <p:nvPr/>
        </p:nvSpPr>
        <p:spPr>
          <a:xfrm>
            <a:off x="12483046" y="5059744"/>
            <a:ext cx="1380827" cy="490327"/>
          </a:xfrm>
          <a:prstGeom prst="rect">
            <a:avLst/>
          </a:prstGeom>
        </p:spPr>
        <p:txBody>
          <a:bodyPr wrap="square" lIns="0" tIns="0" rIns="0" bIns="0" rtlCol="0" anchor="t">
            <a:spAutoFit/>
          </a:bodyPr>
          <a:lstStyle/>
          <a:p>
            <a:pPr algn="ctr">
              <a:lnSpc>
                <a:spcPts val="4060"/>
              </a:lnSpc>
            </a:pPr>
            <a:r>
              <a:rPr lang="en-US" sz="2900" dirty="0" err="1">
                <a:solidFill>
                  <a:srgbClr val="000000"/>
                </a:solidFill>
                <a:latin typeface="Open Sans"/>
              </a:rPr>
              <a:t>Alpukat</a:t>
            </a:r>
            <a:endParaRPr lang="en-US" sz="2900" dirty="0">
              <a:solidFill>
                <a:srgbClr val="000000"/>
              </a:solidFill>
              <a:latin typeface="Open Sans"/>
            </a:endParaRPr>
          </a:p>
        </p:txBody>
      </p:sp>
      <p:sp>
        <p:nvSpPr>
          <p:cNvPr id="23" name="TextBox 23"/>
          <p:cNvSpPr txBox="1"/>
          <p:nvPr/>
        </p:nvSpPr>
        <p:spPr>
          <a:xfrm>
            <a:off x="10433617" y="7456174"/>
            <a:ext cx="698897"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Kiwi</a:t>
            </a:r>
          </a:p>
        </p:txBody>
      </p:sp>
      <p:sp>
        <p:nvSpPr>
          <p:cNvPr id="24" name="TextBox 24"/>
          <p:cNvSpPr txBox="1"/>
          <p:nvPr/>
        </p:nvSpPr>
        <p:spPr>
          <a:xfrm>
            <a:off x="14837837" y="7456174"/>
            <a:ext cx="1239143"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Anggur</a:t>
            </a:r>
          </a:p>
        </p:txBody>
      </p:sp>
      <p:sp>
        <p:nvSpPr>
          <p:cNvPr id="25" name="TextBox 25"/>
          <p:cNvSpPr txBox="1"/>
          <p:nvPr/>
        </p:nvSpPr>
        <p:spPr>
          <a:xfrm>
            <a:off x="14895781" y="5086350"/>
            <a:ext cx="1239143" cy="490327"/>
          </a:xfrm>
          <a:prstGeom prst="rect">
            <a:avLst/>
          </a:prstGeom>
        </p:spPr>
        <p:txBody>
          <a:bodyPr wrap="square" lIns="0" tIns="0" rIns="0" bIns="0" rtlCol="0" anchor="t">
            <a:spAutoFit/>
          </a:bodyPr>
          <a:lstStyle/>
          <a:p>
            <a:pPr algn="ctr">
              <a:lnSpc>
                <a:spcPts val="4060"/>
              </a:lnSpc>
            </a:pPr>
            <a:r>
              <a:rPr lang="en-US" sz="2900" dirty="0">
                <a:solidFill>
                  <a:srgbClr val="000000"/>
                </a:solidFill>
                <a:latin typeface="Open Sans"/>
              </a:rPr>
              <a:t>Pisang</a:t>
            </a:r>
          </a:p>
        </p:txBody>
      </p:sp>
      <p:sp>
        <p:nvSpPr>
          <p:cNvPr id="26" name="TextBox 26"/>
          <p:cNvSpPr txBox="1"/>
          <p:nvPr/>
        </p:nvSpPr>
        <p:spPr>
          <a:xfrm>
            <a:off x="12389661" y="7456174"/>
            <a:ext cx="1380827"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Stroberi</a:t>
            </a:r>
          </a:p>
        </p:txBody>
      </p:sp>
      <p:pic>
        <p:nvPicPr>
          <p:cNvPr id="27" name="Picture 27"/>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908282" y="9230768"/>
            <a:ext cx="7315200" cy="1383238"/>
          </a:xfrm>
          <a:prstGeom prst="rect">
            <a:avLst/>
          </a:prstGeom>
        </p:spPr>
      </p:pic>
      <p:grpSp>
        <p:nvGrpSpPr>
          <p:cNvPr id="40" name="Group 39">
            <a:extLst>
              <a:ext uri="{FF2B5EF4-FFF2-40B4-BE49-F238E27FC236}">
                <a16:creationId xmlns:a16="http://schemas.microsoft.com/office/drawing/2014/main" id="{267F03CC-B30E-F0A7-912D-709794A1FF20}"/>
              </a:ext>
            </a:extLst>
          </p:cNvPr>
          <p:cNvGrpSpPr/>
          <p:nvPr/>
        </p:nvGrpSpPr>
        <p:grpSpPr>
          <a:xfrm>
            <a:off x="344817" y="300422"/>
            <a:ext cx="1059486" cy="1049319"/>
            <a:chOff x="1897873" y="1504858"/>
            <a:chExt cx="1059486" cy="1049319"/>
          </a:xfrm>
        </p:grpSpPr>
        <p:sp>
          <p:nvSpPr>
            <p:cNvPr id="41" name="Freeform: Shape 40">
              <a:hlinkClick r:id="rId20" action="ppaction://hlinksldjump"/>
              <a:extLst>
                <a:ext uri="{FF2B5EF4-FFF2-40B4-BE49-F238E27FC236}">
                  <a16:creationId xmlns:a16="http://schemas.microsoft.com/office/drawing/2014/main" id="{3B1C75FC-69DC-13A4-D103-D982BB116BD1}"/>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ABE30C9-F381-81E5-D13E-448D62F47EBF}"/>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43" name="Picture 19">
              <a:hlinkClick r:id="rId20" action="ppaction://hlinksldjump">
                <a:snd r:embed="rId21" name="click.wav"/>
              </a:hlinkClick>
              <a:extLst>
                <a:ext uri="{FF2B5EF4-FFF2-40B4-BE49-F238E27FC236}">
                  <a16:creationId xmlns:a16="http://schemas.microsoft.com/office/drawing/2014/main" id="{8AD4A628-A334-AB18-0C8F-544A65A7C221}"/>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2052284" y="1666355"/>
              <a:ext cx="727307" cy="688214"/>
            </a:xfrm>
            <a:prstGeom prst="rect">
              <a:avLst/>
            </a:prstGeom>
          </p:spPr>
        </p:pic>
      </p:grpSp>
      <p:grpSp>
        <p:nvGrpSpPr>
          <p:cNvPr id="28" name="Group 27">
            <a:extLst>
              <a:ext uri="{FF2B5EF4-FFF2-40B4-BE49-F238E27FC236}">
                <a16:creationId xmlns:a16="http://schemas.microsoft.com/office/drawing/2014/main" id="{643B397E-9D81-F2E5-DC62-488F3B860857}"/>
              </a:ext>
            </a:extLst>
          </p:cNvPr>
          <p:cNvGrpSpPr/>
          <p:nvPr/>
        </p:nvGrpSpPr>
        <p:grpSpPr>
          <a:xfrm>
            <a:off x="9318830" y="8587843"/>
            <a:ext cx="1059486" cy="1049319"/>
            <a:chOff x="2369514" y="2841716"/>
            <a:chExt cx="1059486" cy="1049319"/>
          </a:xfrm>
        </p:grpSpPr>
        <p:sp>
          <p:nvSpPr>
            <p:cNvPr id="29" name="Freeform: Shape 28">
              <a:extLst>
                <a:ext uri="{FF2B5EF4-FFF2-40B4-BE49-F238E27FC236}">
                  <a16:creationId xmlns:a16="http://schemas.microsoft.com/office/drawing/2014/main" id="{3674A36E-1917-2665-0B24-A5D011A2FA7D}"/>
                </a:ext>
              </a:extLst>
            </p:cNvPr>
            <p:cNvSpPr/>
            <p:nvPr/>
          </p:nvSpPr>
          <p:spPr>
            <a:xfrm rot="10800000" flipV="1">
              <a:off x="2369514" y="2841716"/>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64D253F-9C57-9B60-4174-3E742C0C4EC8}"/>
                </a:ext>
              </a:extLst>
            </p:cNvPr>
            <p:cNvSpPr/>
            <p:nvPr/>
          </p:nvSpPr>
          <p:spPr>
            <a:xfrm>
              <a:off x="2410666" y="2886616"/>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1" name="Picture 17">
              <a:hlinkClick r:id="" action="ppaction://hlinkshowjump?jump=nextslide">
                <a:snd r:embed="rId21" name="click.wav"/>
              </a:hlinkClick>
              <a:extLst>
                <a:ext uri="{FF2B5EF4-FFF2-40B4-BE49-F238E27FC236}">
                  <a16:creationId xmlns:a16="http://schemas.microsoft.com/office/drawing/2014/main" id="{0A2A2D04-AAC8-0D38-CC4B-8CBA4C2A48D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flipH="1">
              <a:off x="2752392" y="2949610"/>
              <a:ext cx="409791" cy="825587"/>
            </a:xfrm>
            <a:prstGeom prst="rect">
              <a:avLst/>
            </a:prstGeom>
          </p:spPr>
        </p:pic>
      </p:grpSp>
      <p:grpSp>
        <p:nvGrpSpPr>
          <p:cNvPr id="44" name="Group 43">
            <a:extLst>
              <a:ext uri="{FF2B5EF4-FFF2-40B4-BE49-F238E27FC236}">
                <a16:creationId xmlns:a16="http://schemas.microsoft.com/office/drawing/2014/main" id="{9ADE9C35-D570-86D1-8E99-F0661963A293}"/>
              </a:ext>
            </a:extLst>
          </p:cNvPr>
          <p:cNvGrpSpPr/>
          <p:nvPr/>
        </p:nvGrpSpPr>
        <p:grpSpPr>
          <a:xfrm>
            <a:off x="8084514" y="8566705"/>
            <a:ext cx="1059486" cy="1049319"/>
            <a:chOff x="2369514" y="4618840"/>
            <a:chExt cx="1059486" cy="1049319"/>
          </a:xfrm>
        </p:grpSpPr>
        <p:sp>
          <p:nvSpPr>
            <p:cNvPr id="45" name="Freeform: Shape 44">
              <a:extLst>
                <a:ext uri="{FF2B5EF4-FFF2-40B4-BE49-F238E27FC236}">
                  <a16:creationId xmlns:a16="http://schemas.microsoft.com/office/drawing/2014/main" id="{3B58E2C1-82CC-6809-14D3-16308DD2E8E3}"/>
                </a:ext>
              </a:extLst>
            </p:cNvPr>
            <p:cNvSpPr/>
            <p:nvPr/>
          </p:nvSpPr>
          <p:spPr>
            <a:xfrm rot="10800000" flipV="1">
              <a:off x="2369514" y="4618840"/>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A57F2E2-080B-D2F1-1A09-4FECFBF3B0B2}"/>
                </a:ext>
              </a:extLst>
            </p:cNvPr>
            <p:cNvSpPr/>
            <p:nvPr/>
          </p:nvSpPr>
          <p:spPr>
            <a:xfrm>
              <a:off x="2410666" y="4663740"/>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47" name="Picture 17">
              <a:hlinkClick r:id="" action="ppaction://hlinkshowjump?jump=previousslide">
                <a:snd r:embed="rId21" name="click.wav"/>
              </a:hlinkClick>
              <a:extLst>
                <a:ext uri="{FF2B5EF4-FFF2-40B4-BE49-F238E27FC236}">
                  <a16:creationId xmlns:a16="http://schemas.microsoft.com/office/drawing/2014/main" id="{53E270C6-D236-9583-0C63-698A57489A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2638209" y="4734368"/>
              <a:ext cx="409791" cy="825587"/>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6990519" y="9382478"/>
            <a:ext cx="7315200" cy="1542842"/>
          </a:xfrm>
          <a:prstGeom prst="rect">
            <a:avLst/>
          </a:prstGeom>
        </p:spPr>
      </p:pic>
      <p:pic>
        <p:nvPicPr>
          <p:cNvPr id="4" name="Picture 4"/>
          <p:cNvPicPr>
            <a:picLocks noChangeAspect="1"/>
          </p:cNvPicPr>
          <p:nvPr/>
        </p:nvPicPr>
        <p:blipFill>
          <a:blip r:embed="rId7"/>
          <a:srcRect/>
          <a:stretch>
            <a:fillRect/>
          </a:stretch>
        </p:blipFill>
        <p:spPr>
          <a:xfrm>
            <a:off x="-7438808" y="7733669"/>
            <a:ext cx="15784234" cy="7241017"/>
          </a:xfrm>
          <a:prstGeom prst="rect">
            <a:avLst/>
          </a:prstGeom>
        </p:spPr>
      </p:pic>
      <p:grpSp>
        <p:nvGrpSpPr>
          <p:cNvPr id="5" name="Group 5"/>
          <p:cNvGrpSpPr/>
          <p:nvPr/>
        </p:nvGrpSpPr>
        <p:grpSpPr>
          <a:xfrm>
            <a:off x="1688143" y="2833274"/>
            <a:ext cx="7515558" cy="5448620"/>
            <a:chOff x="0" y="0"/>
            <a:chExt cx="1979406" cy="1435028"/>
          </a:xfrm>
        </p:grpSpPr>
        <p:sp>
          <p:nvSpPr>
            <p:cNvPr id="6" name="Freeform 6"/>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D3E7F2"/>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980655" y="3132547"/>
            <a:ext cx="6828217" cy="7633169"/>
          </a:xfrm>
          <a:prstGeom prst="rect">
            <a:avLst/>
          </a:prstGeom>
        </p:spPr>
      </p:pic>
      <p:grpSp>
        <p:nvGrpSpPr>
          <p:cNvPr id="9" name="Group 9"/>
          <p:cNvGrpSpPr/>
          <p:nvPr/>
        </p:nvGrpSpPr>
        <p:grpSpPr>
          <a:xfrm>
            <a:off x="9203701" y="2833274"/>
            <a:ext cx="7515558" cy="5448620"/>
            <a:chOff x="0" y="0"/>
            <a:chExt cx="1979406" cy="1435028"/>
          </a:xfrm>
        </p:grpSpPr>
        <p:sp>
          <p:nvSpPr>
            <p:cNvPr id="10" name="Freeform 10"/>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ACCEE2"/>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12" name="Picture 12"/>
          <p:cNvPicPr>
            <a:picLocks noChangeAspect="1"/>
          </p:cNvPicPr>
          <p:nvPr/>
        </p:nvPicPr>
        <p:blipFill>
          <a:blip r:embed="rId10"/>
          <a:srcRect/>
          <a:stretch>
            <a:fillRect/>
          </a:stretch>
        </p:blipFill>
        <p:spPr>
          <a:xfrm>
            <a:off x="9870195" y="3050482"/>
            <a:ext cx="3091285" cy="2066412"/>
          </a:xfrm>
          <a:prstGeom prst="rect">
            <a:avLst/>
          </a:prstGeom>
        </p:spPr>
      </p:pic>
      <p:pic>
        <p:nvPicPr>
          <p:cNvPr id="13" name="Picture 13"/>
          <p:cNvPicPr>
            <a:picLocks noChangeAspect="1"/>
          </p:cNvPicPr>
          <p:nvPr/>
        </p:nvPicPr>
        <p:blipFill>
          <a:blip r:embed="rId11"/>
          <a:srcRect/>
          <a:stretch>
            <a:fillRect/>
          </a:stretch>
        </p:blipFill>
        <p:spPr>
          <a:xfrm>
            <a:off x="12218989" y="3219454"/>
            <a:ext cx="3238419" cy="1897440"/>
          </a:xfrm>
          <a:prstGeom prst="rect">
            <a:avLst/>
          </a:prstGeom>
        </p:spPr>
      </p:pic>
      <p:pic>
        <p:nvPicPr>
          <p:cNvPr id="14" name="Picture 14"/>
          <p:cNvPicPr>
            <a:picLocks noChangeAspect="1"/>
          </p:cNvPicPr>
          <p:nvPr/>
        </p:nvPicPr>
        <p:blipFill>
          <a:blip r:embed="rId12"/>
          <a:srcRect/>
          <a:stretch>
            <a:fillRect/>
          </a:stretch>
        </p:blipFill>
        <p:spPr>
          <a:xfrm>
            <a:off x="10224314" y="5143500"/>
            <a:ext cx="1795266" cy="2689047"/>
          </a:xfrm>
          <a:prstGeom prst="rect">
            <a:avLst/>
          </a:prstGeom>
        </p:spPr>
      </p:pic>
      <p:pic>
        <p:nvPicPr>
          <p:cNvPr id="15" name="Picture 15"/>
          <p:cNvPicPr>
            <a:picLocks noChangeAspect="1"/>
          </p:cNvPicPr>
          <p:nvPr/>
        </p:nvPicPr>
        <p:blipFill>
          <a:blip r:embed="rId13"/>
          <a:srcRect/>
          <a:stretch>
            <a:fillRect/>
          </a:stretch>
        </p:blipFill>
        <p:spPr>
          <a:xfrm>
            <a:off x="13248305" y="5754272"/>
            <a:ext cx="1869916" cy="1759052"/>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057231" y="6902051"/>
            <a:ext cx="5546912" cy="4114800"/>
          </a:xfrm>
          <a:prstGeom prst="rect">
            <a:avLst/>
          </a:prstGeom>
        </p:spPr>
      </p:pic>
      <p:sp>
        <p:nvSpPr>
          <p:cNvPr id="18" name="TextBox 18"/>
          <p:cNvSpPr txBox="1"/>
          <p:nvPr/>
        </p:nvSpPr>
        <p:spPr>
          <a:xfrm>
            <a:off x="2248808" y="3318111"/>
            <a:ext cx="6364343" cy="5641340"/>
          </a:xfrm>
          <a:prstGeom prst="rect">
            <a:avLst/>
          </a:prstGeom>
        </p:spPr>
        <p:txBody>
          <a:bodyPr lIns="0" tIns="0" rIns="0" bIns="0" rtlCol="0" anchor="t">
            <a:spAutoFit/>
          </a:bodyPr>
          <a:lstStyle/>
          <a:p>
            <a:pPr algn="just">
              <a:lnSpc>
                <a:spcPts val="4060"/>
              </a:lnSpc>
            </a:pPr>
            <a:r>
              <a:rPr lang="en-US" sz="2900">
                <a:solidFill>
                  <a:srgbClr val="000000"/>
                </a:solidFill>
                <a:latin typeface="Open Sans"/>
              </a:rPr>
              <a:t>Susu merupakan pelengkap pada menu makanan 4 sehat 5 sempurna. Susu mengandung zat lemak yang berguna sebagai cadangan energi. Beberapa susu yang dapat dikonsumsi seperti susu sapi, susu kambing, susu kedelai dan susu almond. </a:t>
            </a:r>
          </a:p>
          <a:p>
            <a:pPr algn="just">
              <a:lnSpc>
                <a:spcPts val="4060"/>
              </a:lnSpc>
            </a:pPr>
            <a:endParaRPr lang="en-US" sz="2900">
              <a:solidFill>
                <a:srgbClr val="000000"/>
              </a:solidFill>
              <a:latin typeface="Open Sans"/>
            </a:endParaRPr>
          </a:p>
          <a:p>
            <a:pPr algn="just">
              <a:lnSpc>
                <a:spcPts val="4060"/>
              </a:lnSpc>
            </a:pPr>
            <a:endParaRPr lang="en-US" sz="2900">
              <a:solidFill>
                <a:srgbClr val="000000"/>
              </a:solidFill>
              <a:latin typeface="Open Sans"/>
            </a:endParaRPr>
          </a:p>
          <a:p>
            <a:pPr algn="just">
              <a:lnSpc>
                <a:spcPts val="4060"/>
              </a:lnSpc>
            </a:pPr>
            <a:endParaRPr lang="en-US" sz="2900">
              <a:solidFill>
                <a:srgbClr val="000000"/>
              </a:solidFill>
              <a:latin typeface="Open Sans"/>
            </a:endParaRPr>
          </a:p>
        </p:txBody>
      </p:sp>
      <p:sp>
        <p:nvSpPr>
          <p:cNvPr id="19" name="TextBox 19"/>
          <p:cNvSpPr txBox="1"/>
          <p:nvPr/>
        </p:nvSpPr>
        <p:spPr>
          <a:xfrm>
            <a:off x="10012284" y="5059744"/>
            <a:ext cx="2240459"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Susu almond</a:t>
            </a:r>
          </a:p>
        </p:txBody>
      </p:sp>
      <p:sp>
        <p:nvSpPr>
          <p:cNvPr id="20" name="TextBox 20"/>
          <p:cNvSpPr txBox="1"/>
          <p:nvPr/>
        </p:nvSpPr>
        <p:spPr>
          <a:xfrm>
            <a:off x="10057974" y="7456174"/>
            <a:ext cx="2149078"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Susu kedelai</a:t>
            </a:r>
          </a:p>
        </p:txBody>
      </p:sp>
      <p:sp>
        <p:nvSpPr>
          <p:cNvPr id="21" name="TextBox 21"/>
          <p:cNvSpPr txBox="1"/>
          <p:nvPr/>
        </p:nvSpPr>
        <p:spPr>
          <a:xfrm>
            <a:off x="13493216" y="7484749"/>
            <a:ext cx="1625005"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Susu sapi</a:t>
            </a:r>
          </a:p>
        </p:txBody>
      </p:sp>
      <p:sp>
        <p:nvSpPr>
          <p:cNvPr id="22" name="TextBox 22"/>
          <p:cNvSpPr txBox="1"/>
          <p:nvPr/>
        </p:nvSpPr>
        <p:spPr>
          <a:xfrm>
            <a:off x="13062368" y="5086350"/>
            <a:ext cx="2413099"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Susu kambing</a:t>
            </a:r>
          </a:p>
        </p:txBody>
      </p:sp>
      <p:pic>
        <p:nvPicPr>
          <p:cNvPr id="23" name="Picture 23"/>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1817867" y="9382478"/>
            <a:ext cx="7315200" cy="1383238"/>
          </a:xfrm>
          <a:prstGeom prst="rect">
            <a:avLst/>
          </a:prstGeom>
        </p:spPr>
      </p:pic>
      <p:sp>
        <p:nvSpPr>
          <p:cNvPr id="28" name="TextBox 19">
            <a:extLst>
              <a:ext uri="{FF2B5EF4-FFF2-40B4-BE49-F238E27FC236}">
                <a16:creationId xmlns:a16="http://schemas.microsoft.com/office/drawing/2014/main" id="{EBD7B91D-3400-0844-03D3-4EA7B600C5A2}"/>
              </a:ext>
            </a:extLst>
          </p:cNvPr>
          <p:cNvSpPr txBox="1"/>
          <p:nvPr/>
        </p:nvSpPr>
        <p:spPr>
          <a:xfrm>
            <a:off x="2489681" y="959602"/>
            <a:ext cx="13885240" cy="859210"/>
          </a:xfrm>
          <a:prstGeom prst="rect">
            <a:avLst/>
          </a:prstGeom>
        </p:spPr>
        <p:txBody>
          <a:bodyPr lIns="0" tIns="0" rIns="0" bIns="0" rtlCol="0" anchor="t">
            <a:spAutoFit/>
          </a:bodyPr>
          <a:lstStyle/>
          <a:p>
            <a:pPr algn="ctr">
              <a:lnSpc>
                <a:spcPts val="6726"/>
              </a:lnSpc>
            </a:pPr>
            <a:r>
              <a:rPr lang="en-US" sz="5214" dirty="0">
                <a:solidFill>
                  <a:srgbClr val="FFFFFF"/>
                </a:solidFill>
                <a:latin typeface="Peace Sans"/>
              </a:rPr>
              <a:t>SUSU</a:t>
            </a:r>
          </a:p>
        </p:txBody>
      </p:sp>
      <p:grpSp>
        <p:nvGrpSpPr>
          <p:cNvPr id="29" name="Group 28">
            <a:extLst>
              <a:ext uri="{FF2B5EF4-FFF2-40B4-BE49-F238E27FC236}">
                <a16:creationId xmlns:a16="http://schemas.microsoft.com/office/drawing/2014/main" id="{E23FC9B3-C520-FF61-0EED-B56CE83C3860}"/>
              </a:ext>
            </a:extLst>
          </p:cNvPr>
          <p:cNvGrpSpPr/>
          <p:nvPr/>
        </p:nvGrpSpPr>
        <p:grpSpPr>
          <a:xfrm>
            <a:off x="344817" y="300422"/>
            <a:ext cx="1059486" cy="1049319"/>
            <a:chOff x="1897873" y="1504858"/>
            <a:chExt cx="1059486" cy="1049319"/>
          </a:xfrm>
        </p:grpSpPr>
        <p:sp>
          <p:nvSpPr>
            <p:cNvPr id="30" name="Freeform: Shape 29">
              <a:hlinkClick r:id="rId18" action="ppaction://hlinksldjump"/>
              <a:extLst>
                <a:ext uri="{FF2B5EF4-FFF2-40B4-BE49-F238E27FC236}">
                  <a16:creationId xmlns:a16="http://schemas.microsoft.com/office/drawing/2014/main" id="{F147962E-8385-4D13-0C92-C31555ACEBE0}"/>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A10C8A9-2695-A091-D60B-2FC557F07198}"/>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2" name="Picture 19">
              <a:hlinkClick r:id="rId18" action="ppaction://hlinksldjump">
                <a:snd r:embed="rId19" name="click.wav"/>
              </a:hlinkClick>
              <a:extLst>
                <a:ext uri="{FF2B5EF4-FFF2-40B4-BE49-F238E27FC236}">
                  <a16:creationId xmlns:a16="http://schemas.microsoft.com/office/drawing/2014/main" id="{5FCA4A33-AD5D-7F2C-B704-115CD1BFA785}"/>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052284" y="1666355"/>
              <a:ext cx="727307" cy="688214"/>
            </a:xfrm>
            <a:prstGeom prst="rect">
              <a:avLst/>
            </a:prstGeom>
          </p:spPr>
        </p:pic>
      </p:grpSp>
      <p:grpSp>
        <p:nvGrpSpPr>
          <p:cNvPr id="33" name="Group 32">
            <a:extLst>
              <a:ext uri="{FF2B5EF4-FFF2-40B4-BE49-F238E27FC236}">
                <a16:creationId xmlns:a16="http://schemas.microsoft.com/office/drawing/2014/main" id="{E5D87AC6-A900-A16B-CD65-9050F408A8B0}"/>
              </a:ext>
            </a:extLst>
          </p:cNvPr>
          <p:cNvGrpSpPr/>
          <p:nvPr/>
        </p:nvGrpSpPr>
        <p:grpSpPr>
          <a:xfrm>
            <a:off x="1783443" y="444201"/>
            <a:ext cx="1665864" cy="817643"/>
            <a:chOff x="223770" y="1790809"/>
            <a:chExt cx="1665864" cy="817643"/>
          </a:xfrm>
        </p:grpSpPr>
        <p:sp>
          <p:nvSpPr>
            <p:cNvPr id="34" name="Freeform: Shape 33">
              <a:hlinkClick r:id="rId22" action="ppaction://hlinksldjump"/>
              <a:extLst>
                <a:ext uri="{FF2B5EF4-FFF2-40B4-BE49-F238E27FC236}">
                  <a16:creationId xmlns:a16="http://schemas.microsoft.com/office/drawing/2014/main" id="{4C9E3F8D-B289-89A4-DDEA-234417B85B2D}"/>
                </a:ext>
              </a:extLst>
            </p:cNvPr>
            <p:cNvSpPr/>
            <p:nvPr/>
          </p:nvSpPr>
          <p:spPr>
            <a:xfrm rot="10800000" flipV="1">
              <a:off x="223770" y="1790809"/>
              <a:ext cx="1665864" cy="817643"/>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B4C133D-4331-B504-81F5-35A4227D623C}"/>
                </a:ext>
              </a:extLst>
            </p:cNvPr>
            <p:cNvSpPr/>
            <p:nvPr/>
          </p:nvSpPr>
          <p:spPr>
            <a:xfrm>
              <a:off x="272710" y="1835709"/>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dirty="0"/>
            </a:p>
          </p:txBody>
        </p:sp>
        <p:sp>
          <p:nvSpPr>
            <p:cNvPr id="36" name="TextBox 35">
              <a:hlinkClick r:id="rId22" action="ppaction://hlinksldjump">
                <a:snd r:embed="rId19" name="click.wav"/>
              </a:hlinkClick>
              <a:extLst>
                <a:ext uri="{FF2B5EF4-FFF2-40B4-BE49-F238E27FC236}">
                  <a16:creationId xmlns:a16="http://schemas.microsoft.com/office/drawing/2014/main" id="{B9D8AF06-F9A3-F8D4-748B-DC84D3778FBF}"/>
                </a:ext>
              </a:extLst>
            </p:cNvPr>
            <p:cNvSpPr txBox="1"/>
            <p:nvPr/>
          </p:nvSpPr>
          <p:spPr>
            <a:xfrm>
              <a:off x="331081" y="2001522"/>
              <a:ext cx="1503665" cy="461665"/>
            </a:xfrm>
            <a:prstGeom prst="rect">
              <a:avLst/>
            </a:prstGeom>
            <a:noFill/>
          </p:spPr>
          <p:txBody>
            <a:bodyPr wrap="square" rtlCol="0">
              <a:spAutoFit/>
            </a:bodyPr>
            <a:lstStyle/>
            <a:p>
              <a:r>
                <a:rPr lang="en-US" sz="2400" dirty="0">
                  <a:solidFill>
                    <a:schemeClr val="bg1"/>
                  </a:solidFill>
                  <a:latin typeface="Arial Black" panose="020B0A04020102020204" pitchFamily="34" charset="0"/>
                </a:rPr>
                <a:t>MATERI</a:t>
              </a:r>
            </a:p>
          </p:txBody>
        </p:sp>
      </p:grpSp>
      <p:grpSp>
        <p:nvGrpSpPr>
          <p:cNvPr id="24" name="Group 23">
            <a:extLst>
              <a:ext uri="{FF2B5EF4-FFF2-40B4-BE49-F238E27FC236}">
                <a16:creationId xmlns:a16="http://schemas.microsoft.com/office/drawing/2014/main" id="{DB55F803-4ABD-8208-8843-EC840D1B7065}"/>
              </a:ext>
            </a:extLst>
          </p:cNvPr>
          <p:cNvGrpSpPr/>
          <p:nvPr/>
        </p:nvGrpSpPr>
        <p:grpSpPr>
          <a:xfrm>
            <a:off x="8700023" y="8567750"/>
            <a:ext cx="1059486" cy="1049319"/>
            <a:chOff x="2369514" y="4618840"/>
            <a:chExt cx="1059486" cy="1049319"/>
          </a:xfrm>
        </p:grpSpPr>
        <p:sp>
          <p:nvSpPr>
            <p:cNvPr id="25" name="Freeform: Shape 24">
              <a:extLst>
                <a:ext uri="{FF2B5EF4-FFF2-40B4-BE49-F238E27FC236}">
                  <a16:creationId xmlns:a16="http://schemas.microsoft.com/office/drawing/2014/main" id="{515CD7A0-B77E-DDB5-20FE-5DCA37B82840}"/>
                </a:ext>
              </a:extLst>
            </p:cNvPr>
            <p:cNvSpPr/>
            <p:nvPr/>
          </p:nvSpPr>
          <p:spPr>
            <a:xfrm rot="10800000" flipV="1">
              <a:off x="2369514" y="4618840"/>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1A68360-0F57-836C-3EA0-6D2304CC1CA2}"/>
                </a:ext>
              </a:extLst>
            </p:cNvPr>
            <p:cNvSpPr/>
            <p:nvPr/>
          </p:nvSpPr>
          <p:spPr>
            <a:xfrm>
              <a:off x="2410666" y="4663740"/>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27" name="Picture 17">
              <a:hlinkClick r:id="" action="ppaction://hlinkshowjump?jump=previousslide">
                <a:snd r:embed="rId19" name="click.wav"/>
              </a:hlinkClick>
              <a:extLst>
                <a:ext uri="{FF2B5EF4-FFF2-40B4-BE49-F238E27FC236}">
                  <a16:creationId xmlns:a16="http://schemas.microsoft.com/office/drawing/2014/main" id="{8169490E-AF6F-38DD-BCC1-AD5E3EE7FA6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2638209" y="4734368"/>
              <a:ext cx="409791" cy="825587"/>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2505183" y="9258300"/>
            <a:ext cx="7315200" cy="1542842"/>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37566" y="6172200"/>
            <a:ext cx="2850434" cy="4114800"/>
          </a:xfrm>
          <a:prstGeom prst="rect">
            <a:avLst/>
          </a:prstGeom>
        </p:spPr>
      </p:pic>
      <p:sp>
        <p:nvSpPr>
          <p:cNvPr id="5" name="TextBox 5"/>
          <p:cNvSpPr txBox="1"/>
          <p:nvPr/>
        </p:nvSpPr>
        <p:spPr>
          <a:xfrm>
            <a:off x="2489681" y="711443"/>
            <a:ext cx="13885240" cy="1683471"/>
          </a:xfrm>
          <a:prstGeom prst="rect">
            <a:avLst/>
          </a:prstGeom>
        </p:spPr>
        <p:txBody>
          <a:bodyPr lIns="0" tIns="0" rIns="0" bIns="0" rtlCol="0" anchor="t">
            <a:spAutoFit/>
          </a:bodyPr>
          <a:lstStyle/>
          <a:p>
            <a:pPr algn="ctr">
              <a:lnSpc>
                <a:spcPts val="6726"/>
              </a:lnSpc>
            </a:pPr>
            <a:r>
              <a:rPr lang="en-US" sz="5214">
                <a:solidFill>
                  <a:srgbClr val="FFFFFF"/>
                </a:solidFill>
                <a:latin typeface="Peace Sans"/>
              </a:rPr>
              <a:t>MANFAAT MENGONSUMSI </a:t>
            </a:r>
          </a:p>
          <a:p>
            <a:pPr algn="ctr">
              <a:lnSpc>
                <a:spcPts val="6726"/>
              </a:lnSpc>
            </a:pPr>
            <a:r>
              <a:rPr lang="en-US" sz="5214">
                <a:solidFill>
                  <a:srgbClr val="FFFFFF"/>
                </a:solidFill>
                <a:latin typeface="Peace Sans"/>
              </a:rPr>
              <a:t>MAKANAN 4 SEHAT 5 SEMPURNA</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774701" y="9258300"/>
            <a:ext cx="7315200" cy="1542842"/>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84888" y="9106530"/>
            <a:ext cx="7315200" cy="1383238"/>
          </a:xfrm>
          <a:prstGeom prst="rect">
            <a:avLst/>
          </a:prstGeom>
        </p:spPr>
      </p:pic>
      <p:grpSp>
        <p:nvGrpSpPr>
          <p:cNvPr id="8" name="Group 8"/>
          <p:cNvGrpSpPr/>
          <p:nvPr/>
        </p:nvGrpSpPr>
        <p:grpSpPr>
          <a:xfrm>
            <a:off x="1028700" y="2798607"/>
            <a:ext cx="16419680" cy="6999541"/>
            <a:chOff x="0" y="0"/>
            <a:chExt cx="4324525" cy="1843501"/>
          </a:xfrm>
        </p:grpSpPr>
        <p:sp>
          <p:nvSpPr>
            <p:cNvPr id="9" name="Freeform 9"/>
            <p:cNvSpPr/>
            <p:nvPr/>
          </p:nvSpPr>
          <p:spPr>
            <a:xfrm>
              <a:off x="0" y="0"/>
              <a:ext cx="4324525" cy="1843501"/>
            </a:xfrm>
            <a:custGeom>
              <a:avLst/>
              <a:gdLst/>
              <a:ahLst/>
              <a:cxnLst/>
              <a:rect l="l" t="t" r="r" b="b"/>
              <a:pathLst>
                <a:path w="4324525" h="1843501">
                  <a:moveTo>
                    <a:pt x="24047" y="0"/>
                  </a:moveTo>
                  <a:lnTo>
                    <a:pt x="4300478" y="0"/>
                  </a:lnTo>
                  <a:cubicBezTo>
                    <a:pt x="4313759" y="0"/>
                    <a:pt x="4324525" y="10766"/>
                    <a:pt x="4324525" y="24047"/>
                  </a:cubicBezTo>
                  <a:lnTo>
                    <a:pt x="4324525" y="1819454"/>
                  </a:lnTo>
                  <a:cubicBezTo>
                    <a:pt x="4324525" y="1832735"/>
                    <a:pt x="4313759" y="1843501"/>
                    <a:pt x="4300478" y="1843501"/>
                  </a:cubicBezTo>
                  <a:lnTo>
                    <a:pt x="24047" y="1843501"/>
                  </a:lnTo>
                  <a:cubicBezTo>
                    <a:pt x="10766" y="1843501"/>
                    <a:pt x="0" y="1832735"/>
                    <a:pt x="0" y="1819454"/>
                  </a:cubicBezTo>
                  <a:lnTo>
                    <a:pt x="0" y="24047"/>
                  </a:lnTo>
                  <a:cubicBezTo>
                    <a:pt x="0" y="10766"/>
                    <a:pt x="10766" y="0"/>
                    <a:pt x="24047" y="0"/>
                  </a:cubicBezTo>
                  <a:close/>
                </a:path>
              </a:pathLst>
            </a:custGeom>
            <a:solidFill>
              <a:srgbClr val="D9F0F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sp>
        <p:nvSpPr>
          <p:cNvPr id="11" name="TextBox 11"/>
          <p:cNvSpPr txBox="1"/>
          <p:nvPr/>
        </p:nvSpPr>
        <p:spPr>
          <a:xfrm>
            <a:off x="1224343" y="2639063"/>
            <a:ext cx="16034957" cy="7280529"/>
          </a:xfrm>
          <a:prstGeom prst="rect">
            <a:avLst/>
          </a:prstGeom>
        </p:spPr>
        <p:txBody>
          <a:bodyPr lIns="0" tIns="0" rIns="0" bIns="0" rtlCol="0" anchor="t">
            <a:spAutoFit/>
          </a:bodyPr>
          <a:lstStyle/>
          <a:p>
            <a:pPr algn="just">
              <a:lnSpc>
                <a:spcPts val="3828"/>
              </a:lnSpc>
            </a:pPr>
            <a:endParaRPr dirty="0"/>
          </a:p>
          <a:p>
            <a:pPr algn="just">
              <a:lnSpc>
                <a:spcPts val="3828"/>
              </a:lnSpc>
            </a:pPr>
            <a:r>
              <a:rPr lang="en-US" sz="2900" dirty="0">
                <a:solidFill>
                  <a:srgbClr val="000000"/>
                </a:solidFill>
                <a:latin typeface="Open Sans Bold"/>
              </a:rPr>
              <a:t>1.Menjaga </a:t>
            </a:r>
            <a:r>
              <a:rPr lang="en-US" sz="2900" dirty="0" err="1">
                <a:solidFill>
                  <a:srgbClr val="000000"/>
                </a:solidFill>
                <a:latin typeface="Open Sans Bold"/>
              </a:rPr>
              <a:t>berat</a:t>
            </a:r>
            <a:r>
              <a:rPr lang="en-US" sz="2900" dirty="0">
                <a:solidFill>
                  <a:srgbClr val="000000"/>
                </a:solidFill>
                <a:latin typeface="Open Sans Bold"/>
              </a:rPr>
              <a:t> badan</a:t>
            </a:r>
            <a:r>
              <a:rPr lang="en-US" sz="2900" dirty="0">
                <a:solidFill>
                  <a:srgbClr val="000000"/>
                </a:solidFill>
                <a:latin typeface="Open Sans"/>
              </a:rPr>
              <a:t> </a:t>
            </a:r>
          </a:p>
          <a:p>
            <a:pPr algn="just">
              <a:lnSpc>
                <a:spcPts val="3828"/>
              </a:lnSpc>
            </a:pPr>
            <a:r>
              <a:rPr lang="en-US" sz="2900" dirty="0" err="1">
                <a:solidFill>
                  <a:srgbClr val="000000"/>
                </a:solidFill>
                <a:latin typeface="Open Sans"/>
              </a:rPr>
              <a:t>Kandungan</a:t>
            </a:r>
            <a:r>
              <a:rPr lang="en-US" sz="2900" dirty="0">
                <a:solidFill>
                  <a:srgbClr val="000000"/>
                </a:solidFill>
                <a:latin typeface="Open Sans"/>
              </a:rPr>
              <a:t> </a:t>
            </a:r>
            <a:r>
              <a:rPr lang="en-US" sz="2900" dirty="0" err="1">
                <a:solidFill>
                  <a:srgbClr val="000000"/>
                </a:solidFill>
                <a:latin typeface="Open Sans"/>
              </a:rPr>
              <a:t>gizinya</a:t>
            </a:r>
            <a:r>
              <a:rPr lang="en-US" sz="2900" dirty="0">
                <a:solidFill>
                  <a:srgbClr val="000000"/>
                </a:solidFill>
                <a:latin typeface="Open Sans"/>
              </a:rPr>
              <a:t> yang </a:t>
            </a:r>
            <a:r>
              <a:rPr lang="en-US" sz="2900" dirty="0" err="1">
                <a:solidFill>
                  <a:srgbClr val="000000"/>
                </a:solidFill>
                <a:latin typeface="Open Sans"/>
              </a:rPr>
              <a:t>lengkap</a:t>
            </a:r>
            <a:r>
              <a:rPr lang="en-US" sz="2900" dirty="0">
                <a:solidFill>
                  <a:srgbClr val="000000"/>
                </a:solidFill>
                <a:latin typeface="Open Sans"/>
              </a:rPr>
              <a:t> </a:t>
            </a:r>
            <a:r>
              <a:rPr lang="en-US" sz="2900" dirty="0" err="1">
                <a:solidFill>
                  <a:srgbClr val="000000"/>
                </a:solidFill>
                <a:latin typeface="Open Sans"/>
              </a:rPr>
              <a:t>dapat</a:t>
            </a:r>
            <a:r>
              <a:rPr lang="en-US" sz="2900" dirty="0">
                <a:solidFill>
                  <a:srgbClr val="000000"/>
                </a:solidFill>
                <a:latin typeface="Open Sans"/>
              </a:rPr>
              <a:t> </a:t>
            </a:r>
            <a:r>
              <a:rPr lang="en-US" sz="2900" dirty="0" err="1">
                <a:solidFill>
                  <a:srgbClr val="000000"/>
                </a:solidFill>
                <a:latin typeface="Open Sans"/>
              </a:rPr>
              <a:t>membantu</a:t>
            </a:r>
            <a:r>
              <a:rPr lang="en-US" sz="2900" dirty="0">
                <a:solidFill>
                  <a:srgbClr val="000000"/>
                </a:solidFill>
                <a:latin typeface="Open Sans"/>
              </a:rPr>
              <a:t> </a:t>
            </a:r>
            <a:r>
              <a:rPr lang="en-US" sz="2900" dirty="0" err="1">
                <a:solidFill>
                  <a:srgbClr val="000000"/>
                </a:solidFill>
                <a:latin typeface="Open Sans"/>
              </a:rPr>
              <a:t>tubuh</a:t>
            </a:r>
            <a:r>
              <a:rPr lang="en-US" sz="2900" dirty="0">
                <a:solidFill>
                  <a:srgbClr val="000000"/>
                </a:solidFill>
                <a:latin typeface="Open Sans"/>
              </a:rPr>
              <a:t> </a:t>
            </a:r>
            <a:r>
              <a:rPr lang="en-US" sz="2900" dirty="0" err="1">
                <a:solidFill>
                  <a:srgbClr val="000000"/>
                </a:solidFill>
                <a:latin typeface="Open Sans"/>
              </a:rPr>
              <a:t>tetap</a:t>
            </a:r>
            <a:r>
              <a:rPr lang="en-US" sz="2900" dirty="0">
                <a:solidFill>
                  <a:srgbClr val="000000"/>
                </a:solidFill>
                <a:latin typeface="Open Sans"/>
              </a:rPr>
              <a:t> </a:t>
            </a:r>
            <a:r>
              <a:rPr lang="en-US" sz="2900" dirty="0" err="1">
                <a:solidFill>
                  <a:srgbClr val="000000"/>
                </a:solidFill>
                <a:latin typeface="Open Sans"/>
              </a:rPr>
              <a:t>sehat</a:t>
            </a:r>
            <a:r>
              <a:rPr lang="en-US" sz="2900" dirty="0">
                <a:solidFill>
                  <a:srgbClr val="000000"/>
                </a:solidFill>
                <a:latin typeface="Open Sans"/>
              </a:rPr>
              <a:t> dan </a:t>
            </a:r>
            <a:r>
              <a:rPr lang="en-US" sz="2900" dirty="0" err="1">
                <a:solidFill>
                  <a:srgbClr val="000000"/>
                </a:solidFill>
                <a:latin typeface="Open Sans"/>
              </a:rPr>
              <a:t>proposional</a:t>
            </a:r>
            <a:r>
              <a:rPr lang="en-US" sz="2900" dirty="0">
                <a:solidFill>
                  <a:srgbClr val="000000"/>
                </a:solidFill>
                <a:latin typeface="Open Sans"/>
              </a:rPr>
              <a:t>.</a:t>
            </a:r>
          </a:p>
          <a:p>
            <a:pPr algn="just">
              <a:lnSpc>
                <a:spcPts val="3828"/>
              </a:lnSpc>
            </a:pPr>
            <a:endParaRPr lang="en-US" sz="2900" dirty="0">
              <a:solidFill>
                <a:srgbClr val="000000"/>
              </a:solidFill>
              <a:latin typeface="Open Sans"/>
            </a:endParaRPr>
          </a:p>
          <a:p>
            <a:pPr algn="just">
              <a:lnSpc>
                <a:spcPts val="3828"/>
              </a:lnSpc>
            </a:pPr>
            <a:r>
              <a:rPr lang="en-US" sz="2900" dirty="0">
                <a:solidFill>
                  <a:srgbClr val="000000"/>
                </a:solidFill>
                <a:latin typeface="Open Sans Bold"/>
              </a:rPr>
              <a:t>2. </a:t>
            </a:r>
            <a:r>
              <a:rPr lang="en-US" sz="2900" dirty="0" err="1">
                <a:solidFill>
                  <a:srgbClr val="000000"/>
                </a:solidFill>
                <a:latin typeface="Open Sans Bold"/>
              </a:rPr>
              <a:t>Membantu</a:t>
            </a:r>
            <a:r>
              <a:rPr lang="en-US" sz="2900" dirty="0">
                <a:solidFill>
                  <a:srgbClr val="000000"/>
                </a:solidFill>
                <a:latin typeface="Open Sans Bold"/>
              </a:rPr>
              <a:t> </a:t>
            </a:r>
            <a:r>
              <a:rPr lang="en-US" sz="2900" dirty="0" err="1">
                <a:solidFill>
                  <a:srgbClr val="000000"/>
                </a:solidFill>
                <a:latin typeface="Open Sans Bold"/>
              </a:rPr>
              <a:t>pertumbuhan</a:t>
            </a:r>
            <a:endParaRPr lang="en-US" sz="2900" dirty="0">
              <a:solidFill>
                <a:srgbClr val="000000"/>
              </a:solidFill>
              <a:latin typeface="Open Sans Bold"/>
            </a:endParaRPr>
          </a:p>
          <a:p>
            <a:pPr algn="just">
              <a:lnSpc>
                <a:spcPts val="3828"/>
              </a:lnSpc>
            </a:pPr>
            <a:r>
              <a:rPr lang="en-US" sz="2900" dirty="0" err="1">
                <a:solidFill>
                  <a:srgbClr val="000000"/>
                </a:solidFill>
                <a:latin typeface="Open Sans"/>
              </a:rPr>
              <a:t>Makanan</a:t>
            </a:r>
            <a:r>
              <a:rPr lang="en-US" sz="2900" dirty="0">
                <a:solidFill>
                  <a:srgbClr val="000000"/>
                </a:solidFill>
                <a:latin typeface="Open Sans"/>
              </a:rPr>
              <a:t> </a:t>
            </a:r>
            <a:r>
              <a:rPr lang="en-US" sz="2900" dirty="0" err="1">
                <a:solidFill>
                  <a:srgbClr val="000000"/>
                </a:solidFill>
                <a:latin typeface="Open Sans"/>
              </a:rPr>
              <a:t>dengan</a:t>
            </a:r>
            <a:r>
              <a:rPr lang="en-US" sz="2900" dirty="0">
                <a:solidFill>
                  <a:srgbClr val="000000"/>
                </a:solidFill>
                <a:latin typeface="Open Sans"/>
              </a:rPr>
              <a:t> </a:t>
            </a:r>
            <a:r>
              <a:rPr lang="en-US" sz="2900" dirty="0" err="1">
                <a:solidFill>
                  <a:srgbClr val="000000"/>
                </a:solidFill>
                <a:latin typeface="Open Sans"/>
              </a:rPr>
              <a:t>gizi</a:t>
            </a:r>
            <a:r>
              <a:rPr lang="en-US" sz="2900" dirty="0">
                <a:solidFill>
                  <a:srgbClr val="000000"/>
                </a:solidFill>
                <a:latin typeface="Open Sans"/>
              </a:rPr>
              <a:t> yang </a:t>
            </a:r>
            <a:r>
              <a:rPr lang="en-US" sz="2900" dirty="0" err="1">
                <a:solidFill>
                  <a:srgbClr val="000000"/>
                </a:solidFill>
                <a:latin typeface="Open Sans"/>
              </a:rPr>
              <a:t>seimbang</a:t>
            </a:r>
            <a:r>
              <a:rPr lang="en-US" sz="2900" dirty="0">
                <a:solidFill>
                  <a:srgbClr val="000000"/>
                </a:solidFill>
                <a:latin typeface="Open Sans"/>
              </a:rPr>
              <a:t> </a:t>
            </a:r>
            <a:r>
              <a:rPr lang="en-US" sz="2900" dirty="0" err="1">
                <a:solidFill>
                  <a:srgbClr val="000000"/>
                </a:solidFill>
                <a:latin typeface="Open Sans"/>
              </a:rPr>
              <a:t>dapat</a:t>
            </a:r>
            <a:r>
              <a:rPr lang="en-US" sz="2900" dirty="0">
                <a:solidFill>
                  <a:srgbClr val="000000"/>
                </a:solidFill>
                <a:latin typeface="Open Sans"/>
              </a:rPr>
              <a:t> </a:t>
            </a:r>
            <a:r>
              <a:rPr lang="en-US" sz="2900" dirty="0" err="1">
                <a:solidFill>
                  <a:srgbClr val="000000"/>
                </a:solidFill>
                <a:latin typeface="Open Sans"/>
              </a:rPr>
              <a:t>membantu</a:t>
            </a:r>
            <a:r>
              <a:rPr lang="en-US" sz="2900" dirty="0">
                <a:solidFill>
                  <a:srgbClr val="000000"/>
                </a:solidFill>
                <a:latin typeface="Open Sans"/>
              </a:rPr>
              <a:t> </a:t>
            </a:r>
            <a:r>
              <a:rPr lang="en-US" sz="2900" dirty="0" err="1">
                <a:solidFill>
                  <a:srgbClr val="000000"/>
                </a:solidFill>
                <a:latin typeface="Open Sans"/>
              </a:rPr>
              <a:t>tubuh</a:t>
            </a:r>
            <a:r>
              <a:rPr lang="en-US" sz="2900" dirty="0">
                <a:solidFill>
                  <a:srgbClr val="000000"/>
                </a:solidFill>
                <a:latin typeface="Open Sans"/>
              </a:rPr>
              <a:t> </a:t>
            </a:r>
            <a:r>
              <a:rPr lang="en-US" sz="2900" dirty="0" err="1">
                <a:solidFill>
                  <a:srgbClr val="000000"/>
                </a:solidFill>
                <a:latin typeface="Open Sans"/>
              </a:rPr>
              <a:t>dalam</a:t>
            </a:r>
            <a:r>
              <a:rPr lang="en-US" sz="2900" dirty="0">
                <a:solidFill>
                  <a:srgbClr val="000000"/>
                </a:solidFill>
                <a:latin typeface="Open Sans"/>
              </a:rPr>
              <a:t> </a:t>
            </a:r>
            <a:r>
              <a:rPr lang="en-US" sz="2900" dirty="0" err="1">
                <a:solidFill>
                  <a:srgbClr val="000000"/>
                </a:solidFill>
                <a:latin typeface="Open Sans"/>
              </a:rPr>
              <a:t>membentuk</a:t>
            </a:r>
            <a:r>
              <a:rPr lang="en-US" sz="2900" dirty="0">
                <a:solidFill>
                  <a:srgbClr val="000000"/>
                </a:solidFill>
                <a:latin typeface="Open Sans"/>
              </a:rPr>
              <a:t> </a:t>
            </a:r>
            <a:r>
              <a:rPr lang="en-US" sz="2900" dirty="0" err="1">
                <a:solidFill>
                  <a:srgbClr val="000000"/>
                </a:solidFill>
                <a:latin typeface="Open Sans"/>
              </a:rPr>
              <a:t>tulang</a:t>
            </a:r>
            <a:r>
              <a:rPr lang="en-US" sz="2900" dirty="0">
                <a:solidFill>
                  <a:srgbClr val="000000"/>
                </a:solidFill>
                <a:latin typeface="Open Sans"/>
              </a:rPr>
              <a:t> dan </a:t>
            </a:r>
            <a:r>
              <a:rPr lang="en-US" sz="2900" dirty="0" err="1">
                <a:solidFill>
                  <a:srgbClr val="000000"/>
                </a:solidFill>
                <a:latin typeface="Open Sans"/>
              </a:rPr>
              <a:t>gigi</a:t>
            </a:r>
            <a:r>
              <a:rPr lang="en-US" sz="2900" dirty="0">
                <a:solidFill>
                  <a:srgbClr val="000000"/>
                </a:solidFill>
                <a:latin typeface="Open Sans"/>
              </a:rPr>
              <a:t>. </a:t>
            </a:r>
          </a:p>
          <a:p>
            <a:pPr algn="just">
              <a:lnSpc>
                <a:spcPts val="3828"/>
              </a:lnSpc>
            </a:pPr>
            <a:endParaRPr lang="en-US" sz="2900" dirty="0">
              <a:solidFill>
                <a:srgbClr val="000000"/>
              </a:solidFill>
              <a:latin typeface="Open Sans"/>
            </a:endParaRPr>
          </a:p>
          <a:p>
            <a:pPr algn="just">
              <a:lnSpc>
                <a:spcPts val="3828"/>
              </a:lnSpc>
            </a:pPr>
            <a:r>
              <a:rPr lang="en-US" sz="2900" dirty="0">
                <a:solidFill>
                  <a:srgbClr val="000000"/>
                </a:solidFill>
                <a:latin typeface="Open Sans Bold"/>
              </a:rPr>
              <a:t>3. </a:t>
            </a:r>
            <a:r>
              <a:rPr lang="en-US" sz="2900" dirty="0" err="1">
                <a:solidFill>
                  <a:srgbClr val="000000"/>
                </a:solidFill>
                <a:latin typeface="Open Sans Bold"/>
              </a:rPr>
              <a:t>Membantu</a:t>
            </a:r>
            <a:r>
              <a:rPr lang="en-US" sz="2900" dirty="0">
                <a:solidFill>
                  <a:srgbClr val="000000"/>
                </a:solidFill>
                <a:latin typeface="Open Sans Bold"/>
              </a:rPr>
              <a:t> </a:t>
            </a:r>
            <a:r>
              <a:rPr lang="en-US" sz="2900" dirty="0" err="1">
                <a:solidFill>
                  <a:srgbClr val="000000"/>
                </a:solidFill>
                <a:latin typeface="Open Sans Bold"/>
              </a:rPr>
              <a:t>pertumbuhan</a:t>
            </a:r>
            <a:r>
              <a:rPr lang="en-US" sz="2900" dirty="0">
                <a:solidFill>
                  <a:srgbClr val="000000"/>
                </a:solidFill>
                <a:latin typeface="Open Sans Bold"/>
              </a:rPr>
              <a:t> </a:t>
            </a:r>
            <a:r>
              <a:rPr lang="en-US" sz="2900" dirty="0" err="1">
                <a:solidFill>
                  <a:srgbClr val="000000"/>
                </a:solidFill>
                <a:latin typeface="Open Sans Bold"/>
              </a:rPr>
              <a:t>otak</a:t>
            </a:r>
            <a:endParaRPr lang="en-US" sz="2900" dirty="0">
              <a:solidFill>
                <a:srgbClr val="000000"/>
              </a:solidFill>
              <a:latin typeface="Open Sans Bold"/>
            </a:endParaRPr>
          </a:p>
          <a:p>
            <a:pPr algn="just">
              <a:lnSpc>
                <a:spcPts val="3828"/>
              </a:lnSpc>
            </a:pPr>
            <a:r>
              <a:rPr lang="en-US" sz="2900" dirty="0">
                <a:solidFill>
                  <a:srgbClr val="000000"/>
                </a:solidFill>
                <a:latin typeface="Open Sans"/>
              </a:rPr>
              <a:t>Protein yang </a:t>
            </a:r>
            <a:r>
              <a:rPr lang="en-US" sz="2900" dirty="0" err="1">
                <a:solidFill>
                  <a:srgbClr val="000000"/>
                </a:solidFill>
                <a:latin typeface="Open Sans"/>
              </a:rPr>
              <a:t>terkandung</a:t>
            </a:r>
            <a:r>
              <a:rPr lang="en-US" sz="2900" dirty="0">
                <a:solidFill>
                  <a:srgbClr val="000000"/>
                </a:solidFill>
                <a:latin typeface="Open Sans"/>
              </a:rPr>
              <a:t> pada ikan </a:t>
            </a:r>
            <a:r>
              <a:rPr lang="en-US" sz="2900" dirty="0" err="1">
                <a:solidFill>
                  <a:srgbClr val="000000"/>
                </a:solidFill>
                <a:latin typeface="Open Sans"/>
              </a:rPr>
              <a:t>dipercaya</a:t>
            </a:r>
            <a:r>
              <a:rPr lang="en-US" sz="2900" dirty="0">
                <a:solidFill>
                  <a:srgbClr val="000000"/>
                </a:solidFill>
                <a:latin typeface="Open Sans"/>
              </a:rPr>
              <a:t> </a:t>
            </a:r>
            <a:r>
              <a:rPr lang="en-US" sz="2900" dirty="0" err="1">
                <a:solidFill>
                  <a:srgbClr val="000000"/>
                </a:solidFill>
                <a:latin typeface="Open Sans"/>
              </a:rPr>
              <a:t>membantu</a:t>
            </a:r>
            <a:r>
              <a:rPr lang="en-US" sz="2900" dirty="0">
                <a:solidFill>
                  <a:srgbClr val="000000"/>
                </a:solidFill>
                <a:latin typeface="Open Sans"/>
              </a:rPr>
              <a:t> </a:t>
            </a:r>
            <a:r>
              <a:rPr lang="en-US" sz="2900" dirty="0" err="1">
                <a:solidFill>
                  <a:srgbClr val="000000"/>
                </a:solidFill>
                <a:latin typeface="Open Sans"/>
              </a:rPr>
              <a:t>pertumbuhan</a:t>
            </a:r>
            <a:r>
              <a:rPr lang="en-US" sz="2900" dirty="0">
                <a:solidFill>
                  <a:srgbClr val="000000"/>
                </a:solidFill>
                <a:latin typeface="Open Sans"/>
              </a:rPr>
              <a:t> </a:t>
            </a:r>
            <a:r>
              <a:rPr lang="en-US" sz="2900" dirty="0" err="1">
                <a:solidFill>
                  <a:srgbClr val="000000"/>
                </a:solidFill>
                <a:latin typeface="Open Sans"/>
              </a:rPr>
              <a:t>otak</a:t>
            </a:r>
            <a:r>
              <a:rPr lang="en-US" sz="2900" dirty="0">
                <a:solidFill>
                  <a:srgbClr val="000000"/>
                </a:solidFill>
                <a:latin typeface="Open Sans"/>
              </a:rPr>
              <a:t>.</a:t>
            </a:r>
          </a:p>
          <a:p>
            <a:pPr algn="just">
              <a:lnSpc>
                <a:spcPts val="3828"/>
              </a:lnSpc>
            </a:pPr>
            <a:endParaRPr lang="en-US" sz="2900" dirty="0">
              <a:solidFill>
                <a:srgbClr val="000000"/>
              </a:solidFill>
              <a:latin typeface="Open Sans"/>
            </a:endParaRPr>
          </a:p>
          <a:p>
            <a:pPr algn="just">
              <a:lnSpc>
                <a:spcPts val="3828"/>
              </a:lnSpc>
            </a:pPr>
            <a:r>
              <a:rPr lang="en-US" sz="2900" dirty="0">
                <a:solidFill>
                  <a:srgbClr val="000000"/>
                </a:solidFill>
                <a:latin typeface="Open Sans Bold"/>
              </a:rPr>
              <a:t>4. </a:t>
            </a:r>
            <a:r>
              <a:rPr lang="en-US" sz="2900" dirty="0" err="1">
                <a:solidFill>
                  <a:srgbClr val="000000"/>
                </a:solidFill>
                <a:latin typeface="Open Sans Bold"/>
              </a:rPr>
              <a:t>Mencegah</a:t>
            </a:r>
            <a:r>
              <a:rPr lang="en-US" sz="2900" dirty="0">
                <a:solidFill>
                  <a:srgbClr val="000000"/>
                </a:solidFill>
                <a:latin typeface="Open Sans Bold"/>
              </a:rPr>
              <a:t> </a:t>
            </a:r>
            <a:r>
              <a:rPr lang="en-US" sz="2900" dirty="0" err="1">
                <a:solidFill>
                  <a:srgbClr val="000000"/>
                </a:solidFill>
                <a:latin typeface="Open Sans Bold"/>
              </a:rPr>
              <a:t>gizi</a:t>
            </a:r>
            <a:r>
              <a:rPr lang="en-US" sz="2900" dirty="0">
                <a:solidFill>
                  <a:srgbClr val="000000"/>
                </a:solidFill>
                <a:latin typeface="Open Sans Bold"/>
              </a:rPr>
              <a:t> </a:t>
            </a:r>
            <a:r>
              <a:rPr lang="en-US" sz="2900" dirty="0" err="1">
                <a:solidFill>
                  <a:srgbClr val="000000"/>
                </a:solidFill>
                <a:latin typeface="Open Sans Bold"/>
              </a:rPr>
              <a:t>buruk</a:t>
            </a:r>
            <a:endParaRPr lang="en-US" sz="2900" dirty="0">
              <a:solidFill>
                <a:srgbClr val="000000"/>
              </a:solidFill>
              <a:latin typeface="Open Sans Bold"/>
            </a:endParaRPr>
          </a:p>
          <a:p>
            <a:pPr algn="just">
              <a:lnSpc>
                <a:spcPts val="3828"/>
              </a:lnSpc>
            </a:pPr>
            <a:r>
              <a:rPr lang="en-US" sz="2900" dirty="0" err="1">
                <a:solidFill>
                  <a:srgbClr val="000000"/>
                </a:solidFill>
                <a:latin typeface="Open Sans"/>
              </a:rPr>
              <a:t>Konsumsi</a:t>
            </a:r>
            <a:r>
              <a:rPr lang="en-US" sz="2900" dirty="0">
                <a:solidFill>
                  <a:srgbClr val="000000"/>
                </a:solidFill>
                <a:latin typeface="Open Sans"/>
              </a:rPr>
              <a:t> </a:t>
            </a:r>
            <a:r>
              <a:rPr lang="en-US" sz="2900" dirty="0" err="1">
                <a:solidFill>
                  <a:srgbClr val="000000"/>
                </a:solidFill>
                <a:latin typeface="Open Sans"/>
              </a:rPr>
              <a:t>makanan</a:t>
            </a:r>
            <a:r>
              <a:rPr lang="en-US" sz="2900" dirty="0">
                <a:solidFill>
                  <a:srgbClr val="000000"/>
                </a:solidFill>
                <a:latin typeface="Open Sans"/>
              </a:rPr>
              <a:t> yang </a:t>
            </a:r>
            <a:r>
              <a:rPr lang="en-US" sz="2900" dirty="0" err="1">
                <a:solidFill>
                  <a:srgbClr val="000000"/>
                </a:solidFill>
                <a:latin typeface="Open Sans"/>
              </a:rPr>
              <a:t>bergizi</a:t>
            </a:r>
            <a:r>
              <a:rPr lang="en-US" sz="2900" dirty="0">
                <a:solidFill>
                  <a:srgbClr val="000000"/>
                </a:solidFill>
                <a:latin typeface="Open Sans"/>
              </a:rPr>
              <a:t> </a:t>
            </a:r>
            <a:r>
              <a:rPr lang="en-US" sz="2900" dirty="0" err="1">
                <a:solidFill>
                  <a:srgbClr val="000000"/>
                </a:solidFill>
                <a:latin typeface="Open Sans"/>
              </a:rPr>
              <a:t>seimbang</a:t>
            </a:r>
            <a:r>
              <a:rPr lang="en-US" sz="2900" dirty="0">
                <a:solidFill>
                  <a:srgbClr val="000000"/>
                </a:solidFill>
                <a:latin typeface="Open Sans"/>
              </a:rPr>
              <a:t> dan </a:t>
            </a:r>
            <a:r>
              <a:rPr lang="en-US" sz="2900" dirty="0" err="1">
                <a:solidFill>
                  <a:srgbClr val="000000"/>
                </a:solidFill>
                <a:latin typeface="Open Sans"/>
              </a:rPr>
              <a:t>nutrisi</a:t>
            </a:r>
            <a:r>
              <a:rPr lang="en-US" sz="2900" dirty="0">
                <a:solidFill>
                  <a:srgbClr val="000000"/>
                </a:solidFill>
                <a:latin typeface="Open Sans"/>
              </a:rPr>
              <a:t> yang </a:t>
            </a:r>
            <a:r>
              <a:rPr lang="en-US" sz="2900" dirty="0" err="1">
                <a:solidFill>
                  <a:srgbClr val="000000"/>
                </a:solidFill>
                <a:latin typeface="Open Sans"/>
              </a:rPr>
              <a:t>cukup</a:t>
            </a:r>
            <a:r>
              <a:rPr lang="en-US" sz="2900" dirty="0">
                <a:solidFill>
                  <a:srgbClr val="000000"/>
                </a:solidFill>
                <a:latin typeface="Open Sans"/>
              </a:rPr>
              <a:t> </a:t>
            </a:r>
            <a:r>
              <a:rPr lang="en-US" sz="2900" dirty="0" err="1">
                <a:solidFill>
                  <a:srgbClr val="000000"/>
                </a:solidFill>
                <a:latin typeface="Open Sans"/>
              </a:rPr>
              <a:t>dapat</a:t>
            </a:r>
            <a:r>
              <a:rPr lang="en-US" sz="2900" dirty="0">
                <a:solidFill>
                  <a:srgbClr val="000000"/>
                </a:solidFill>
                <a:latin typeface="Open Sans"/>
              </a:rPr>
              <a:t> </a:t>
            </a:r>
            <a:r>
              <a:rPr lang="en-US" sz="2900" dirty="0" err="1">
                <a:solidFill>
                  <a:srgbClr val="000000"/>
                </a:solidFill>
                <a:latin typeface="Open Sans"/>
              </a:rPr>
              <a:t>mencegah</a:t>
            </a:r>
            <a:r>
              <a:rPr lang="en-US" sz="2900" dirty="0">
                <a:solidFill>
                  <a:srgbClr val="000000"/>
                </a:solidFill>
                <a:latin typeface="Open Sans"/>
              </a:rPr>
              <a:t> </a:t>
            </a:r>
            <a:r>
              <a:rPr lang="en-US" sz="2900" dirty="0" err="1">
                <a:solidFill>
                  <a:srgbClr val="000000"/>
                </a:solidFill>
                <a:latin typeface="Open Sans"/>
              </a:rPr>
              <a:t>kekurangan</a:t>
            </a:r>
            <a:r>
              <a:rPr lang="en-US" sz="2900" dirty="0">
                <a:solidFill>
                  <a:srgbClr val="000000"/>
                </a:solidFill>
                <a:latin typeface="Open Sans"/>
              </a:rPr>
              <a:t> </a:t>
            </a:r>
            <a:r>
              <a:rPr lang="en-US" sz="2900" dirty="0" err="1">
                <a:solidFill>
                  <a:srgbClr val="000000"/>
                </a:solidFill>
                <a:latin typeface="Open Sans"/>
              </a:rPr>
              <a:t>gizi</a:t>
            </a:r>
            <a:r>
              <a:rPr lang="en-US" sz="2900" dirty="0">
                <a:solidFill>
                  <a:srgbClr val="000000"/>
                </a:solidFill>
                <a:latin typeface="Open Sans"/>
              </a:rPr>
              <a:t>.</a:t>
            </a:r>
          </a:p>
          <a:p>
            <a:pPr algn="just">
              <a:lnSpc>
                <a:spcPts val="3828"/>
              </a:lnSpc>
            </a:pPr>
            <a:endParaRPr lang="en-US" sz="2900" dirty="0">
              <a:solidFill>
                <a:srgbClr val="000000"/>
              </a:solidFill>
              <a:latin typeface="Open Sans"/>
            </a:endParaRPr>
          </a:p>
        </p:txBody>
      </p:sp>
      <p:grpSp>
        <p:nvGrpSpPr>
          <p:cNvPr id="16" name="Group 15">
            <a:extLst>
              <a:ext uri="{FF2B5EF4-FFF2-40B4-BE49-F238E27FC236}">
                <a16:creationId xmlns:a16="http://schemas.microsoft.com/office/drawing/2014/main" id="{F3524CBA-D80D-C7C3-2DCE-5BBC0D1AD39C}"/>
              </a:ext>
            </a:extLst>
          </p:cNvPr>
          <p:cNvGrpSpPr/>
          <p:nvPr/>
        </p:nvGrpSpPr>
        <p:grpSpPr>
          <a:xfrm>
            <a:off x="344817" y="300422"/>
            <a:ext cx="1059486" cy="1049319"/>
            <a:chOff x="1897873" y="1504858"/>
            <a:chExt cx="1059486" cy="1049319"/>
          </a:xfrm>
        </p:grpSpPr>
        <p:sp>
          <p:nvSpPr>
            <p:cNvPr id="17" name="Freeform: Shape 16">
              <a:hlinkClick r:id="rId11" action="ppaction://hlinksldjump"/>
              <a:extLst>
                <a:ext uri="{FF2B5EF4-FFF2-40B4-BE49-F238E27FC236}">
                  <a16:creationId xmlns:a16="http://schemas.microsoft.com/office/drawing/2014/main" id="{53736B39-1054-20C3-33F9-0A35BB26ACBF}"/>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BD86496-11BE-18BA-B367-CF16FCB685C4}"/>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19" name="Picture 19">
              <a:hlinkClick r:id="rId11" action="ppaction://hlinksldjump">
                <a:snd r:embed="rId12" name="click.wav"/>
              </a:hlinkClick>
              <a:extLst>
                <a:ext uri="{FF2B5EF4-FFF2-40B4-BE49-F238E27FC236}">
                  <a16:creationId xmlns:a16="http://schemas.microsoft.com/office/drawing/2014/main" id="{2F949602-B178-0055-FF30-4B434D997D0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052284" y="1666355"/>
              <a:ext cx="727307" cy="688214"/>
            </a:xfrm>
            <a:prstGeom prst="rect">
              <a:avLst/>
            </a:prstGeom>
          </p:spPr>
        </p:pic>
      </p:grpSp>
      <p:grpSp>
        <p:nvGrpSpPr>
          <p:cNvPr id="20" name="Group 19">
            <a:extLst>
              <a:ext uri="{FF2B5EF4-FFF2-40B4-BE49-F238E27FC236}">
                <a16:creationId xmlns:a16="http://schemas.microsoft.com/office/drawing/2014/main" id="{F90A9C10-53FD-C4A0-133E-2C9DD3BC4194}"/>
              </a:ext>
            </a:extLst>
          </p:cNvPr>
          <p:cNvGrpSpPr/>
          <p:nvPr/>
        </p:nvGrpSpPr>
        <p:grpSpPr>
          <a:xfrm>
            <a:off x="1606848" y="436395"/>
            <a:ext cx="1665864" cy="817643"/>
            <a:chOff x="223770" y="1790809"/>
            <a:chExt cx="1665864" cy="817643"/>
          </a:xfrm>
        </p:grpSpPr>
        <p:sp>
          <p:nvSpPr>
            <p:cNvPr id="21" name="Freeform: Shape 20">
              <a:hlinkClick r:id="rId15" action="ppaction://hlinksldjump"/>
              <a:extLst>
                <a:ext uri="{FF2B5EF4-FFF2-40B4-BE49-F238E27FC236}">
                  <a16:creationId xmlns:a16="http://schemas.microsoft.com/office/drawing/2014/main" id="{F4019EA6-48E9-4976-64BD-A1F4578D8352}"/>
                </a:ext>
              </a:extLst>
            </p:cNvPr>
            <p:cNvSpPr/>
            <p:nvPr/>
          </p:nvSpPr>
          <p:spPr>
            <a:xfrm rot="10800000" flipV="1">
              <a:off x="223770" y="1790809"/>
              <a:ext cx="1665864" cy="817643"/>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AB676657-6ECC-95A5-754A-9F28C599831B}"/>
                </a:ext>
              </a:extLst>
            </p:cNvPr>
            <p:cNvSpPr/>
            <p:nvPr/>
          </p:nvSpPr>
          <p:spPr>
            <a:xfrm>
              <a:off x="272710" y="1835709"/>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dirty="0"/>
            </a:p>
          </p:txBody>
        </p:sp>
        <p:sp>
          <p:nvSpPr>
            <p:cNvPr id="23" name="TextBox 22">
              <a:hlinkClick r:id="rId15" action="ppaction://hlinksldjump">
                <a:snd r:embed="rId12" name="click.wav"/>
              </a:hlinkClick>
              <a:extLst>
                <a:ext uri="{FF2B5EF4-FFF2-40B4-BE49-F238E27FC236}">
                  <a16:creationId xmlns:a16="http://schemas.microsoft.com/office/drawing/2014/main" id="{290F6ABB-03FD-CD86-ABB9-C325096843E5}"/>
                </a:ext>
              </a:extLst>
            </p:cNvPr>
            <p:cNvSpPr txBox="1"/>
            <p:nvPr/>
          </p:nvSpPr>
          <p:spPr>
            <a:xfrm>
              <a:off x="331081" y="2001522"/>
              <a:ext cx="1503665" cy="461665"/>
            </a:xfrm>
            <a:prstGeom prst="rect">
              <a:avLst/>
            </a:prstGeom>
            <a:noFill/>
          </p:spPr>
          <p:txBody>
            <a:bodyPr wrap="square" rtlCol="0">
              <a:spAutoFit/>
            </a:bodyPr>
            <a:lstStyle/>
            <a:p>
              <a:r>
                <a:rPr lang="en-US" sz="2400" dirty="0">
                  <a:solidFill>
                    <a:schemeClr val="bg1"/>
                  </a:solidFill>
                  <a:latin typeface="Arial Black" panose="020B0A04020102020204" pitchFamily="34" charset="0"/>
                </a:rPr>
                <a:t>MATERI</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2427" y="8903762"/>
            <a:ext cx="7315200" cy="1383238"/>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028700" y="6172200"/>
            <a:ext cx="1803031" cy="4114800"/>
          </a:xfrm>
          <a:prstGeom prst="rect">
            <a:avLst/>
          </a:prstGeom>
        </p:spPr>
      </p:pic>
      <p:sp>
        <p:nvSpPr>
          <p:cNvPr id="5" name="TextBox 5"/>
          <p:cNvSpPr txBox="1"/>
          <p:nvPr/>
        </p:nvSpPr>
        <p:spPr>
          <a:xfrm>
            <a:off x="2201379" y="1449153"/>
            <a:ext cx="13885240" cy="1683471"/>
          </a:xfrm>
          <a:prstGeom prst="rect">
            <a:avLst/>
          </a:prstGeom>
        </p:spPr>
        <p:txBody>
          <a:bodyPr lIns="0" tIns="0" rIns="0" bIns="0" rtlCol="0" anchor="t">
            <a:spAutoFit/>
          </a:bodyPr>
          <a:lstStyle/>
          <a:p>
            <a:pPr algn="ctr">
              <a:lnSpc>
                <a:spcPts val="6726"/>
              </a:lnSpc>
            </a:pPr>
            <a:r>
              <a:rPr lang="en-US" sz="5214" dirty="0">
                <a:solidFill>
                  <a:srgbClr val="FFFFFF"/>
                </a:solidFill>
                <a:latin typeface="Peace Sans"/>
              </a:rPr>
              <a:t>DAMPAK KURANGNYA MENGONSUMSI </a:t>
            </a:r>
          </a:p>
          <a:p>
            <a:pPr algn="ctr">
              <a:lnSpc>
                <a:spcPts val="6726"/>
              </a:lnSpc>
            </a:pPr>
            <a:r>
              <a:rPr lang="en-US" sz="5214" dirty="0">
                <a:solidFill>
                  <a:srgbClr val="FFFFFF"/>
                </a:solidFill>
                <a:latin typeface="Peace Sans"/>
              </a:rPr>
              <a:t>MAKANAN 4 SEHAT 5 SEMPURNA</a:t>
            </a:r>
          </a:p>
        </p:txBody>
      </p:sp>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763067" y="3687142"/>
            <a:ext cx="6992465" cy="6599858"/>
          </a:xfrm>
          <a:prstGeom prst="rect">
            <a:avLst/>
          </a:prstGeom>
        </p:spPr>
      </p:pic>
      <p:grpSp>
        <p:nvGrpSpPr>
          <p:cNvPr id="7" name="Group 7"/>
          <p:cNvGrpSpPr/>
          <p:nvPr/>
        </p:nvGrpSpPr>
        <p:grpSpPr>
          <a:xfrm>
            <a:off x="3451330" y="3665821"/>
            <a:ext cx="11385339" cy="5012758"/>
            <a:chOff x="0" y="0"/>
            <a:chExt cx="2998608" cy="1320233"/>
          </a:xfrm>
        </p:grpSpPr>
        <p:sp>
          <p:nvSpPr>
            <p:cNvPr id="8" name="Freeform 8"/>
            <p:cNvSpPr/>
            <p:nvPr/>
          </p:nvSpPr>
          <p:spPr>
            <a:xfrm>
              <a:off x="0" y="0"/>
              <a:ext cx="2998608" cy="1320232"/>
            </a:xfrm>
            <a:custGeom>
              <a:avLst/>
              <a:gdLst/>
              <a:ahLst/>
              <a:cxnLst/>
              <a:rect l="l" t="t" r="r" b="b"/>
              <a:pathLst>
                <a:path w="2998608" h="1320232">
                  <a:moveTo>
                    <a:pt x="34680" y="0"/>
                  </a:moveTo>
                  <a:lnTo>
                    <a:pt x="2963928" y="0"/>
                  </a:lnTo>
                  <a:cubicBezTo>
                    <a:pt x="2973126" y="0"/>
                    <a:pt x="2981947" y="3654"/>
                    <a:pt x="2988451" y="10157"/>
                  </a:cubicBezTo>
                  <a:cubicBezTo>
                    <a:pt x="2994954" y="16661"/>
                    <a:pt x="2998608" y="25482"/>
                    <a:pt x="2998608" y="34680"/>
                  </a:cubicBezTo>
                  <a:lnTo>
                    <a:pt x="2998608" y="1285553"/>
                  </a:lnTo>
                  <a:cubicBezTo>
                    <a:pt x="2998608" y="1294751"/>
                    <a:pt x="2994954" y="1303571"/>
                    <a:pt x="2988451" y="1310075"/>
                  </a:cubicBezTo>
                  <a:cubicBezTo>
                    <a:pt x="2981947" y="1316579"/>
                    <a:pt x="2973126" y="1320232"/>
                    <a:pt x="2963928" y="1320232"/>
                  </a:cubicBezTo>
                  <a:lnTo>
                    <a:pt x="34680" y="1320232"/>
                  </a:lnTo>
                  <a:cubicBezTo>
                    <a:pt x="25482" y="1320232"/>
                    <a:pt x="16661" y="1316579"/>
                    <a:pt x="10157" y="1310075"/>
                  </a:cubicBezTo>
                  <a:cubicBezTo>
                    <a:pt x="3654" y="1303571"/>
                    <a:pt x="0" y="1294751"/>
                    <a:pt x="0" y="1285553"/>
                  </a:cubicBezTo>
                  <a:lnTo>
                    <a:pt x="0" y="34680"/>
                  </a:lnTo>
                  <a:cubicBezTo>
                    <a:pt x="0" y="25482"/>
                    <a:pt x="3654" y="16661"/>
                    <a:pt x="10157" y="10157"/>
                  </a:cubicBezTo>
                  <a:cubicBezTo>
                    <a:pt x="16661" y="3654"/>
                    <a:pt x="25482" y="0"/>
                    <a:pt x="34680" y="0"/>
                  </a:cubicBezTo>
                  <a:close/>
                </a:path>
              </a:pathLst>
            </a:custGeom>
            <a:solidFill>
              <a:srgbClr val="D9F0FC"/>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sp>
        <p:nvSpPr>
          <p:cNvPr id="10" name="TextBox 10"/>
          <p:cNvSpPr txBox="1"/>
          <p:nvPr/>
        </p:nvSpPr>
        <p:spPr>
          <a:xfrm>
            <a:off x="4516032" y="4065939"/>
            <a:ext cx="9255936" cy="4612640"/>
          </a:xfrm>
          <a:prstGeom prst="rect">
            <a:avLst/>
          </a:prstGeom>
        </p:spPr>
        <p:txBody>
          <a:bodyPr lIns="0" tIns="0" rIns="0" bIns="0" rtlCol="0" anchor="t">
            <a:spAutoFit/>
          </a:bodyPr>
          <a:lstStyle/>
          <a:p>
            <a:pPr algn="just">
              <a:lnSpc>
                <a:spcPts val="4060"/>
              </a:lnSpc>
            </a:pPr>
            <a:r>
              <a:rPr lang="en-US" sz="2900" dirty="0" err="1">
                <a:solidFill>
                  <a:srgbClr val="000000"/>
                </a:solidFill>
                <a:latin typeface="Open Sans"/>
              </a:rPr>
              <a:t>Dampak</a:t>
            </a:r>
            <a:r>
              <a:rPr lang="en-US" sz="2900" dirty="0">
                <a:solidFill>
                  <a:srgbClr val="000000"/>
                </a:solidFill>
                <a:latin typeface="Open Sans"/>
              </a:rPr>
              <a:t> yang </a:t>
            </a:r>
            <a:r>
              <a:rPr lang="en-US" sz="2900" dirty="0" err="1">
                <a:solidFill>
                  <a:srgbClr val="000000"/>
                </a:solidFill>
                <a:latin typeface="Open Sans"/>
              </a:rPr>
              <a:t>ditimbulkan</a:t>
            </a:r>
            <a:r>
              <a:rPr lang="en-US" sz="2900" dirty="0">
                <a:solidFill>
                  <a:srgbClr val="000000"/>
                </a:solidFill>
                <a:latin typeface="Open Sans"/>
              </a:rPr>
              <a:t> </a:t>
            </a:r>
            <a:r>
              <a:rPr lang="en-US" sz="2900" dirty="0" err="1">
                <a:solidFill>
                  <a:srgbClr val="000000"/>
                </a:solidFill>
                <a:latin typeface="Open Sans"/>
              </a:rPr>
              <a:t>dari</a:t>
            </a:r>
            <a:r>
              <a:rPr lang="en-US" sz="2900" dirty="0">
                <a:solidFill>
                  <a:srgbClr val="000000"/>
                </a:solidFill>
                <a:latin typeface="Open Sans"/>
              </a:rPr>
              <a:t> </a:t>
            </a:r>
            <a:r>
              <a:rPr lang="en-US" sz="2900" dirty="0" err="1">
                <a:solidFill>
                  <a:srgbClr val="000000"/>
                </a:solidFill>
                <a:latin typeface="Open Sans"/>
              </a:rPr>
              <a:t>kurangnya</a:t>
            </a:r>
            <a:r>
              <a:rPr lang="en-US" sz="2900" dirty="0">
                <a:solidFill>
                  <a:srgbClr val="000000"/>
                </a:solidFill>
                <a:latin typeface="Open Sans"/>
              </a:rPr>
              <a:t> </a:t>
            </a:r>
            <a:r>
              <a:rPr lang="en-US" sz="2900" dirty="0" err="1">
                <a:solidFill>
                  <a:srgbClr val="000000"/>
                </a:solidFill>
                <a:latin typeface="Open Sans"/>
              </a:rPr>
              <a:t>konsumsi</a:t>
            </a:r>
            <a:r>
              <a:rPr lang="en-US" sz="2900" dirty="0">
                <a:solidFill>
                  <a:srgbClr val="000000"/>
                </a:solidFill>
                <a:latin typeface="Open Sans"/>
              </a:rPr>
              <a:t> </a:t>
            </a:r>
            <a:r>
              <a:rPr lang="en-US" sz="2900" dirty="0" err="1">
                <a:solidFill>
                  <a:srgbClr val="000000"/>
                </a:solidFill>
                <a:latin typeface="Open Sans"/>
              </a:rPr>
              <a:t>makanan</a:t>
            </a:r>
            <a:r>
              <a:rPr lang="en-US" sz="2900" dirty="0">
                <a:solidFill>
                  <a:srgbClr val="000000"/>
                </a:solidFill>
                <a:latin typeface="Open Sans"/>
              </a:rPr>
              <a:t> 4 </a:t>
            </a:r>
            <a:r>
              <a:rPr lang="en-US" sz="2900" dirty="0" err="1">
                <a:solidFill>
                  <a:srgbClr val="000000"/>
                </a:solidFill>
                <a:latin typeface="Open Sans"/>
              </a:rPr>
              <a:t>sehat</a:t>
            </a:r>
            <a:r>
              <a:rPr lang="en-US" sz="2900" dirty="0">
                <a:solidFill>
                  <a:srgbClr val="000000"/>
                </a:solidFill>
                <a:latin typeface="Open Sans"/>
              </a:rPr>
              <a:t> 5 </a:t>
            </a:r>
            <a:r>
              <a:rPr lang="en-US" sz="2900" dirty="0" err="1">
                <a:solidFill>
                  <a:srgbClr val="000000"/>
                </a:solidFill>
                <a:latin typeface="Open Sans"/>
              </a:rPr>
              <a:t>sempurna</a:t>
            </a:r>
            <a:r>
              <a:rPr lang="en-US" sz="2900" dirty="0">
                <a:solidFill>
                  <a:srgbClr val="000000"/>
                </a:solidFill>
                <a:latin typeface="Open Sans"/>
              </a:rPr>
              <a:t> </a:t>
            </a:r>
            <a:r>
              <a:rPr lang="en-US" sz="2900" dirty="0" err="1">
                <a:solidFill>
                  <a:srgbClr val="000000"/>
                </a:solidFill>
                <a:latin typeface="Open Sans"/>
              </a:rPr>
              <a:t>yaitu</a:t>
            </a:r>
            <a:r>
              <a:rPr lang="en-US" sz="2900" dirty="0">
                <a:solidFill>
                  <a:srgbClr val="000000"/>
                </a:solidFill>
                <a:latin typeface="Open Sans"/>
              </a:rPr>
              <a:t> </a:t>
            </a:r>
            <a:r>
              <a:rPr lang="en-US" sz="2900" dirty="0" err="1">
                <a:solidFill>
                  <a:srgbClr val="000000"/>
                </a:solidFill>
                <a:latin typeface="Open Sans"/>
              </a:rPr>
              <a:t>dapat</a:t>
            </a:r>
            <a:r>
              <a:rPr lang="en-US" sz="2900" dirty="0">
                <a:solidFill>
                  <a:srgbClr val="000000"/>
                </a:solidFill>
                <a:latin typeface="Open Sans"/>
              </a:rPr>
              <a:t> </a:t>
            </a:r>
            <a:r>
              <a:rPr lang="en-US" sz="2900" dirty="0" err="1">
                <a:solidFill>
                  <a:srgbClr val="000000"/>
                </a:solidFill>
                <a:latin typeface="Open Sans"/>
              </a:rPr>
              <a:t>mengakibatkan</a:t>
            </a:r>
            <a:r>
              <a:rPr lang="en-US" sz="2900" dirty="0">
                <a:solidFill>
                  <a:srgbClr val="000000"/>
                </a:solidFill>
                <a:latin typeface="Open Sans"/>
              </a:rPr>
              <a:t> </a:t>
            </a:r>
            <a:r>
              <a:rPr lang="en-US" sz="2900" dirty="0" err="1">
                <a:solidFill>
                  <a:srgbClr val="000000"/>
                </a:solidFill>
                <a:latin typeface="Open Sans"/>
              </a:rPr>
              <a:t>penyakit</a:t>
            </a:r>
            <a:r>
              <a:rPr lang="en-US" sz="2900" dirty="0">
                <a:solidFill>
                  <a:srgbClr val="000000"/>
                </a:solidFill>
                <a:latin typeface="Open Sans"/>
              </a:rPr>
              <a:t>, </a:t>
            </a:r>
            <a:r>
              <a:rPr lang="en-US" sz="2900" dirty="0" err="1">
                <a:solidFill>
                  <a:srgbClr val="000000"/>
                </a:solidFill>
                <a:latin typeface="Open Sans"/>
              </a:rPr>
              <a:t>karena</a:t>
            </a:r>
            <a:r>
              <a:rPr lang="en-US" sz="2900" dirty="0">
                <a:solidFill>
                  <a:srgbClr val="000000"/>
                </a:solidFill>
                <a:latin typeface="Open Sans"/>
              </a:rPr>
              <a:t> </a:t>
            </a:r>
            <a:r>
              <a:rPr lang="en-US" sz="2900" dirty="0" err="1">
                <a:solidFill>
                  <a:srgbClr val="000000"/>
                </a:solidFill>
                <a:latin typeface="Open Sans"/>
              </a:rPr>
              <a:t>makanan</a:t>
            </a:r>
            <a:r>
              <a:rPr lang="en-US" sz="2900" dirty="0">
                <a:solidFill>
                  <a:srgbClr val="000000"/>
                </a:solidFill>
                <a:latin typeface="Open Sans"/>
              </a:rPr>
              <a:t> yang </a:t>
            </a:r>
            <a:r>
              <a:rPr lang="en-US" sz="2900" dirty="0" err="1">
                <a:solidFill>
                  <a:srgbClr val="000000"/>
                </a:solidFill>
                <a:latin typeface="Open Sans"/>
              </a:rPr>
              <a:t>kita</a:t>
            </a:r>
            <a:r>
              <a:rPr lang="en-US" sz="2900" dirty="0">
                <a:solidFill>
                  <a:srgbClr val="000000"/>
                </a:solidFill>
                <a:latin typeface="Open Sans"/>
              </a:rPr>
              <a:t> </a:t>
            </a:r>
            <a:r>
              <a:rPr lang="en-US" sz="2900" dirty="0" err="1">
                <a:solidFill>
                  <a:srgbClr val="000000"/>
                </a:solidFill>
                <a:latin typeface="Open Sans"/>
              </a:rPr>
              <a:t>cerna</a:t>
            </a:r>
            <a:r>
              <a:rPr lang="en-US" sz="2900" dirty="0">
                <a:solidFill>
                  <a:srgbClr val="000000"/>
                </a:solidFill>
                <a:latin typeface="Open Sans"/>
              </a:rPr>
              <a:t> </a:t>
            </a:r>
            <a:r>
              <a:rPr lang="en-US" sz="2900" dirty="0" err="1">
                <a:solidFill>
                  <a:srgbClr val="000000"/>
                </a:solidFill>
                <a:latin typeface="Open Sans"/>
              </a:rPr>
              <a:t>itu</a:t>
            </a:r>
            <a:r>
              <a:rPr lang="en-US" sz="2900" dirty="0">
                <a:solidFill>
                  <a:srgbClr val="000000"/>
                </a:solidFill>
                <a:latin typeface="Open Sans"/>
              </a:rPr>
              <a:t> </a:t>
            </a:r>
            <a:r>
              <a:rPr lang="en-US" sz="2900" dirty="0" err="1">
                <a:solidFill>
                  <a:srgbClr val="000000"/>
                </a:solidFill>
                <a:latin typeface="Open Sans"/>
              </a:rPr>
              <a:t>tidak</a:t>
            </a:r>
            <a:r>
              <a:rPr lang="en-US" sz="2900" dirty="0">
                <a:solidFill>
                  <a:srgbClr val="000000"/>
                </a:solidFill>
                <a:latin typeface="Open Sans"/>
              </a:rPr>
              <a:t> </a:t>
            </a:r>
            <a:r>
              <a:rPr lang="en-US" sz="2900" dirty="0" err="1">
                <a:solidFill>
                  <a:srgbClr val="000000"/>
                </a:solidFill>
                <a:latin typeface="Open Sans"/>
              </a:rPr>
              <a:t>seimbang</a:t>
            </a:r>
            <a:r>
              <a:rPr lang="en-US" sz="2900" dirty="0">
                <a:solidFill>
                  <a:srgbClr val="000000"/>
                </a:solidFill>
                <a:latin typeface="Open Sans"/>
              </a:rPr>
              <a:t> </a:t>
            </a:r>
            <a:r>
              <a:rPr lang="en-US" sz="2900" dirty="0" err="1">
                <a:solidFill>
                  <a:srgbClr val="000000"/>
                </a:solidFill>
                <a:latin typeface="Open Sans"/>
              </a:rPr>
              <a:t>atau</a:t>
            </a:r>
            <a:r>
              <a:rPr lang="en-US" sz="2900" dirty="0">
                <a:solidFill>
                  <a:srgbClr val="000000"/>
                </a:solidFill>
                <a:latin typeface="Open Sans"/>
              </a:rPr>
              <a:t> </a:t>
            </a:r>
            <a:r>
              <a:rPr lang="en-US" sz="2900" dirty="0" err="1">
                <a:solidFill>
                  <a:srgbClr val="000000"/>
                </a:solidFill>
                <a:latin typeface="Open Sans"/>
              </a:rPr>
              <a:t>karena</a:t>
            </a:r>
            <a:r>
              <a:rPr lang="en-US" sz="2900" dirty="0">
                <a:solidFill>
                  <a:srgbClr val="000000"/>
                </a:solidFill>
                <a:latin typeface="Open Sans"/>
              </a:rPr>
              <a:t> </a:t>
            </a:r>
            <a:r>
              <a:rPr lang="en-US" sz="2900" dirty="0" err="1">
                <a:solidFill>
                  <a:srgbClr val="000000"/>
                </a:solidFill>
                <a:latin typeface="Open Sans"/>
              </a:rPr>
              <a:t>kurang</a:t>
            </a:r>
            <a:r>
              <a:rPr lang="en-US" sz="2900" dirty="0">
                <a:solidFill>
                  <a:srgbClr val="000000"/>
                </a:solidFill>
                <a:latin typeface="Open Sans"/>
              </a:rPr>
              <a:t> </a:t>
            </a:r>
            <a:r>
              <a:rPr lang="en-US" sz="2900" dirty="0" err="1">
                <a:solidFill>
                  <a:srgbClr val="000000"/>
                </a:solidFill>
                <a:latin typeface="Open Sans"/>
              </a:rPr>
              <a:t>lebih</a:t>
            </a:r>
            <a:r>
              <a:rPr lang="en-US" sz="2900" dirty="0">
                <a:solidFill>
                  <a:srgbClr val="000000"/>
                </a:solidFill>
                <a:latin typeface="Open Sans"/>
              </a:rPr>
              <a:t> </a:t>
            </a:r>
            <a:r>
              <a:rPr lang="en-US" sz="2900" dirty="0" err="1">
                <a:solidFill>
                  <a:srgbClr val="000000"/>
                </a:solidFill>
                <a:latin typeface="Open Sans"/>
              </a:rPr>
              <a:t>sehat</a:t>
            </a:r>
            <a:r>
              <a:rPr lang="en-US" sz="2900" dirty="0">
                <a:solidFill>
                  <a:srgbClr val="000000"/>
                </a:solidFill>
                <a:latin typeface="Open Sans"/>
              </a:rPr>
              <a:t> </a:t>
            </a:r>
            <a:r>
              <a:rPr lang="en-US" sz="2900" dirty="0" err="1">
                <a:solidFill>
                  <a:srgbClr val="000000"/>
                </a:solidFill>
                <a:latin typeface="Open Sans"/>
              </a:rPr>
              <a:t>jadi</a:t>
            </a:r>
            <a:r>
              <a:rPr lang="en-US" sz="2900" dirty="0">
                <a:solidFill>
                  <a:srgbClr val="000000"/>
                </a:solidFill>
                <a:latin typeface="Open Sans"/>
              </a:rPr>
              <a:t> </a:t>
            </a:r>
            <a:r>
              <a:rPr lang="en-US" sz="2900" dirty="0" err="1">
                <a:solidFill>
                  <a:srgbClr val="000000"/>
                </a:solidFill>
                <a:latin typeface="Open Sans"/>
              </a:rPr>
              <a:t>bisa</a:t>
            </a:r>
            <a:r>
              <a:rPr lang="en-US" sz="2900" dirty="0">
                <a:solidFill>
                  <a:srgbClr val="000000"/>
                </a:solidFill>
                <a:latin typeface="Open Sans"/>
              </a:rPr>
              <a:t> </a:t>
            </a:r>
            <a:r>
              <a:rPr lang="en-US" sz="2900" dirty="0" err="1">
                <a:solidFill>
                  <a:srgbClr val="000000"/>
                </a:solidFill>
                <a:latin typeface="Open Sans"/>
              </a:rPr>
              <a:t>menyebabkan</a:t>
            </a:r>
            <a:r>
              <a:rPr lang="en-US" sz="2900" dirty="0">
                <a:solidFill>
                  <a:srgbClr val="000000"/>
                </a:solidFill>
                <a:latin typeface="Open Sans"/>
              </a:rPr>
              <a:t> </a:t>
            </a:r>
            <a:r>
              <a:rPr lang="en-US" sz="2900" dirty="0" err="1">
                <a:solidFill>
                  <a:srgbClr val="000000"/>
                </a:solidFill>
                <a:latin typeface="Open Sans"/>
              </a:rPr>
              <a:t>penyakit</a:t>
            </a:r>
            <a:r>
              <a:rPr lang="en-US" sz="2900" dirty="0">
                <a:solidFill>
                  <a:srgbClr val="000000"/>
                </a:solidFill>
                <a:latin typeface="Open Sans"/>
              </a:rPr>
              <a:t> </a:t>
            </a:r>
            <a:r>
              <a:rPr lang="en-US" sz="2900" dirty="0" err="1">
                <a:solidFill>
                  <a:srgbClr val="000000"/>
                </a:solidFill>
                <a:latin typeface="Open Sans"/>
              </a:rPr>
              <a:t>datang</a:t>
            </a:r>
            <a:r>
              <a:rPr lang="en-US" sz="2900" dirty="0">
                <a:solidFill>
                  <a:srgbClr val="000000"/>
                </a:solidFill>
                <a:latin typeface="Open Sans"/>
              </a:rPr>
              <a:t> </a:t>
            </a:r>
            <a:r>
              <a:rPr lang="en-US" sz="2900" dirty="0" err="1">
                <a:solidFill>
                  <a:srgbClr val="000000"/>
                </a:solidFill>
                <a:latin typeface="Open Sans"/>
              </a:rPr>
              <a:t>begitu</a:t>
            </a:r>
            <a:r>
              <a:rPr lang="en-US" sz="2900" dirty="0">
                <a:solidFill>
                  <a:srgbClr val="000000"/>
                </a:solidFill>
                <a:latin typeface="Open Sans"/>
              </a:rPr>
              <a:t> </a:t>
            </a:r>
            <a:r>
              <a:rPr lang="en-US" sz="2900" dirty="0" err="1">
                <a:solidFill>
                  <a:srgbClr val="000000"/>
                </a:solidFill>
                <a:latin typeface="Open Sans"/>
              </a:rPr>
              <a:t>saja</a:t>
            </a:r>
            <a:r>
              <a:rPr lang="en-US" sz="2900" dirty="0">
                <a:solidFill>
                  <a:srgbClr val="000000"/>
                </a:solidFill>
                <a:latin typeface="Open Sans"/>
              </a:rPr>
              <a:t> </a:t>
            </a:r>
            <a:r>
              <a:rPr lang="en-US" sz="2900" dirty="0" err="1">
                <a:solidFill>
                  <a:srgbClr val="000000"/>
                </a:solidFill>
                <a:latin typeface="Open Sans"/>
              </a:rPr>
              <a:t>tanpa</a:t>
            </a:r>
            <a:r>
              <a:rPr lang="en-US" sz="2900" dirty="0">
                <a:solidFill>
                  <a:srgbClr val="000000"/>
                </a:solidFill>
                <a:latin typeface="Open Sans"/>
              </a:rPr>
              <a:t> </a:t>
            </a:r>
            <a:r>
              <a:rPr lang="en-US" sz="2900" dirty="0" err="1">
                <a:solidFill>
                  <a:srgbClr val="000000"/>
                </a:solidFill>
                <a:latin typeface="Open Sans"/>
              </a:rPr>
              <a:t>kita</a:t>
            </a:r>
            <a:r>
              <a:rPr lang="en-US" sz="2900" dirty="0">
                <a:solidFill>
                  <a:srgbClr val="000000"/>
                </a:solidFill>
                <a:latin typeface="Open Sans"/>
              </a:rPr>
              <a:t> </a:t>
            </a:r>
            <a:r>
              <a:rPr lang="en-US" sz="2900" dirty="0" err="1">
                <a:solidFill>
                  <a:srgbClr val="000000"/>
                </a:solidFill>
                <a:latin typeface="Open Sans"/>
              </a:rPr>
              <a:t>ketahui</a:t>
            </a:r>
            <a:r>
              <a:rPr lang="en-US" sz="2900" dirty="0">
                <a:solidFill>
                  <a:srgbClr val="000000"/>
                </a:solidFill>
                <a:latin typeface="Open Sans"/>
              </a:rPr>
              <a:t> </a:t>
            </a:r>
            <a:r>
              <a:rPr lang="en-US" sz="2900" dirty="0" err="1">
                <a:solidFill>
                  <a:srgbClr val="000000"/>
                </a:solidFill>
                <a:latin typeface="Open Sans"/>
              </a:rPr>
              <a:t>dari</a:t>
            </a:r>
            <a:r>
              <a:rPr lang="en-US" sz="2900" dirty="0">
                <a:solidFill>
                  <a:srgbClr val="000000"/>
                </a:solidFill>
                <a:latin typeface="Open Sans"/>
              </a:rPr>
              <a:t> mana </a:t>
            </a:r>
            <a:r>
              <a:rPr lang="en-US" sz="2900" dirty="0" err="1">
                <a:solidFill>
                  <a:srgbClr val="000000"/>
                </a:solidFill>
                <a:latin typeface="Open Sans"/>
              </a:rPr>
              <a:t>asalnya</a:t>
            </a:r>
            <a:r>
              <a:rPr lang="en-US" sz="2900" dirty="0">
                <a:solidFill>
                  <a:srgbClr val="000000"/>
                </a:solidFill>
                <a:latin typeface="Open Sans"/>
              </a:rPr>
              <a:t> </a:t>
            </a:r>
            <a:r>
              <a:rPr lang="en-US" sz="2900" dirty="0" err="1">
                <a:solidFill>
                  <a:srgbClr val="000000"/>
                </a:solidFill>
                <a:latin typeface="Open Sans"/>
              </a:rPr>
              <a:t>ya</a:t>
            </a:r>
            <a:r>
              <a:rPr lang="en-US" sz="2900" dirty="0">
                <a:solidFill>
                  <a:srgbClr val="000000"/>
                </a:solidFill>
                <a:latin typeface="Open Sans"/>
              </a:rPr>
              <a:t> </a:t>
            </a:r>
            <a:r>
              <a:rPr lang="en-US" sz="2900" dirty="0" err="1">
                <a:solidFill>
                  <a:srgbClr val="000000"/>
                </a:solidFill>
                <a:latin typeface="Open Sans"/>
              </a:rPr>
              <a:t>misalkan</a:t>
            </a:r>
            <a:r>
              <a:rPr lang="en-US" sz="2900" dirty="0">
                <a:solidFill>
                  <a:srgbClr val="000000"/>
                </a:solidFill>
                <a:latin typeface="Open Sans"/>
              </a:rPr>
              <a:t> </a:t>
            </a:r>
            <a:r>
              <a:rPr lang="en-US" sz="2900" dirty="0" err="1">
                <a:solidFill>
                  <a:srgbClr val="000000"/>
                </a:solidFill>
                <a:latin typeface="Open Sans"/>
              </a:rPr>
              <a:t>seperti</a:t>
            </a:r>
            <a:r>
              <a:rPr lang="en-US" sz="2900" dirty="0">
                <a:solidFill>
                  <a:srgbClr val="000000"/>
                </a:solidFill>
                <a:latin typeface="Open Sans"/>
              </a:rPr>
              <a:t> </a:t>
            </a:r>
            <a:r>
              <a:rPr lang="en-US" sz="2900" dirty="0" err="1">
                <a:solidFill>
                  <a:srgbClr val="000000"/>
                </a:solidFill>
                <a:latin typeface="Open Sans"/>
              </a:rPr>
              <a:t>penyakit</a:t>
            </a:r>
            <a:r>
              <a:rPr lang="en-US" sz="2900" dirty="0">
                <a:solidFill>
                  <a:srgbClr val="000000"/>
                </a:solidFill>
                <a:latin typeface="Open Sans"/>
              </a:rPr>
              <a:t> </a:t>
            </a:r>
            <a:r>
              <a:rPr lang="en-US" sz="2900" dirty="0" err="1">
                <a:solidFill>
                  <a:srgbClr val="000000"/>
                </a:solidFill>
                <a:latin typeface="Open Sans"/>
              </a:rPr>
              <a:t>maag</a:t>
            </a:r>
            <a:r>
              <a:rPr lang="en-US" sz="2900" dirty="0">
                <a:solidFill>
                  <a:srgbClr val="000000"/>
                </a:solidFill>
                <a:latin typeface="Open Sans"/>
              </a:rPr>
              <a:t> </a:t>
            </a:r>
            <a:r>
              <a:rPr lang="en-US" sz="2900" dirty="0" err="1">
                <a:solidFill>
                  <a:srgbClr val="000000"/>
                </a:solidFill>
                <a:latin typeface="Open Sans"/>
              </a:rPr>
              <a:t>atau</a:t>
            </a:r>
            <a:r>
              <a:rPr lang="en-US" sz="2900" dirty="0">
                <a:solidFill>
                  <a:srgbClr val="000000"/>
                </a:solidFill>
                <a:latin typeface="Open Sans"/>
              </a:rPr>
              <a:t> lain </a:t>
            </a:r>
            <a:r>
              <a:rPr lang="en-US" sz="2900" dirty="0" err="1">
                <a:solidFill>
                  <a:srgbClr val="000000"/>
                </a:solidFill>
                <a:latin typeface="Open Sans"/>
              </a:rPr>
              <a:t>lainnya</a:t>
            </a:r>
            <a:endParaRPr lang="en-US" sz="2900" dirty="0">
              <a:solidFill>
                <a:srgbClr val="000000"/>
              </a:solidFill>
              <a:latin typeface="Open Sans"/>
            </a:endParaRPr>
          </a:p>
          <a:p>
            <a:pPr algn="just">
              <a:lnSpc>
                <a:spcPts val="4060"/>
              </a:lnSpc>
            </a:pPr>
            <a:endParaRPr lang="en-US" sz="2900" dirty="0">
              <a:solidFill>
                <a:srgbClr val="000000"/>
              </a:solidFill>
              <a:latin typeface="Open Sans"/>
            </a:endParaRPr>
          </a:p>
          <a:p>
            <a:pPr algn="just">
              <a:lnSpc>
                <a:spcPts val="4060"/>
              </a:lnSpc>
            </a:pPr>
            <a:endParaRPr lang="en-US" sz="2900" dirty="0">
              <a:solidFill>
                <a:srgbClr val="000000"/>
              </a:solidFill>
              <a:latin typeface="Open Sans"/>
            </a:endParaRPr>
          </a:p>
        </p:txBody>
      </p:sp>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101512" y="8903762"/>
            <a:ext cx="7315200" cy="1542842"/>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12167725" y="8903762"/>
            <a:ext cx="7315200" cy="1542842"/>
          </a:xfrm>
          <a:prstGeom prst="rect">
            <a:avLst/>
          </a:prstGeom>
        </p:spPr>
      </p:pic>
      <p:grpSp>
        <p:nvGrpSpPr>
          <p:cNvPr id="17" name="Group 16">
            <a:extLst>
              <a:ext uri="{FF2B5EF4-FFF2-40B4-BE49-F238E27FC236}">
                <a16:creationId xmlns:a16="http://schemas.microsoft.com/office/drawing/2014/main" id="{9810A28A-B45A-8273-72A4-BF89A731E487}"/>
              </a:ext>
            </a:extLst>
          </p:cNvPr>
          <p:cNvGrpSpPr/>
          <p:nvPr/>
        </p:nvGrpSpPr>
        <p:grpSpPr>
          <a:xfrm>
            <a:off x="344817" y="300422"/>
            <a:ext cx="1059486" cy="1049319"/>
            <a:chOff x="1897873" y="1504858"/>
            <a:chExt cx="1059486" cy="1049319"/>
          </a:xfrm>
        </p:grpSpPr>
        <p:sp>
          <p:nvSpPr>
            <p:cNvPr id="18" name="Freeform: Shape 17">
              <a:hlinkClick r:id="rId13" action="ppaction://hlinksldjump"/>
              <a:extLst>
                <a:ext uri="{FF2B5EF4-FFF2-40B4-BE49-F238E27FC236}">
                  <a16:creationId xmlns:a16="http://schemas.microsoft.com/office/drawing/2014/main" id="{5A6568C7-778A-FBC2-20DD-3A885F74B40D}"/>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7EDDA3C-1CB7-FF8C-CDA4-70141FAE98D2}"/>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20" name="Picture 19">
              <a:hlinkClick r:id="rId13" action="ppaction://hlinksldjump">
                <a:snd r:embed="rId14" name="click.wav"/>
              </a:hlinkClick>
              <a:extLst>
                <a:ext uri="{FF2B5EF4-FFF2-40B4-BE49-F238E27FC236}">
                  <a16:creationId xmlns:a16="http://schemas.microsoft.com/office/drawing/2014/main" id="{EC2FE3CC-9371-FA4D-B653-BDC3326F22A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2052284" y="1666355"/>
              <a:ext cx="727307" cy="688214"/>
            </a:xfrm>
            <a:prstGeom prst="rect">
              <a:avLst/>
            </a:prstGeom>
          </p:spPr>
        </p:pic>
      </p:grpSp>
      <p:grpSp>
        <p:nvGrpSpPr>
          <p:cNvPr id="21" name="Group 20">
            <a:extLst>
              <a:ext uri="{FF2B5EF4-FFF2-40B4-BE49-F238E27FC236}">
                <a16:creationId xmlns:a16="http://schemas.microsoft.com/office/drawing/2014/main" id="{C9144FA2-AD6C-2915-99CB-708AC96E38CC}"/>
              </a:ext>
            </a:extLst>
          </p:cNvPr>
          <p:cNvGrpSpPr/>
          <p:nvPr/>
        </p:nvGrpSpPr>
        <p:grpSpPr>
          <a:xfrm>
            <a:off x="1621936" y="416260"/>
            <a:ext cx="1665864" cy="817643"/>
            <a:chOff x="223770" y="1790809"/>
            <a:chExt cx="1665864" cy="817643"/>
          </a:xfrm>
        </p:grpSpPr>
        <p:sp>
          <p:nvSpPr>
            <p:cNvPr id="22" name="Freeform: Shape 21">
              <a:hlinkClick r:id="rId17" action="ppaction://hlinksldjump"/>
              <a:extLst>
                <a:ext uri="{FF2B5EF4-FFF2-40B4-BE49-F238E27FC236}">
                  <a16:creationId xmlns:a16="http://schemas.microsoft.com/office/drawing/2014/main" id="{B857A20C-2E0E-BCAA-1D99-5ABC4C35CE1F}"/>
                </a:ext>
              </a:extLst>
            </p:cNvPr>
            <p:cNvSpPr/>
            <p:nvPr/>
          </p:nvSpPr>
          <p:spPr>
            <a:xfrm rot="10800000" flipV="1">
              <a:off x="223770" y="1790809"/>
              <a:ext cx="1665864" cy="817643"/>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F85D5501-AC6A-2DF7-8839-F4209B5E220E}"/>
                </a:ext>
              </a:extLst>
            </p:cNvPr>
            <p:cNvSpPr/>
            <p:nvPr/>
          </p:nvSpPr>
          <p:spPr>
            <a:xfrm>
              <a:off x="272710" y="1835709"/>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dirty="0"/>
            </a:p>
          </p:txBody>
        </p:sp>
        <p:sp>
          <p:nvSpPr>
            <p:cNvPr id="24" name="TextBox 23">
              <a:hlinkClick r:id="rId17" action="ppaction://hlinksldjump">
                <a:snd r:embed="rId14" name="click.wav"/>
              </a:hlinkClick>
              <a:extLst>
                <a:ext uri="{FF2B5EF4-FFF2-40B4-BE49-F238E27FC236}">
                  <a16:creationId xmlns:a16="http://schemas.microsoft.com/office/drawing/2014/main" id="{3C26467E-3A0D-0A97-B4B2-30FD7DBA03F5}"/>
                </a:ext>
              </a:extLst>
            </p:cNvPr>
            <p:cNvSpPr txBox="1"/>
            <p:nvPr/>
          </p:nvSpPr>
          <p:spPr>
            <a:xfrm>
              <a:off x="331081" y="2001522"/>
              <a:ext cx="1503665" cy="461665"/>
            </a:xfrm>
            <a:prstGeom prst="rect">
              <a:avLst/>
            </a:prstGeom>
            <a:noFill/>
          </p:spPr>
          <p:txBody>
            <a:bodyPr wrap="square" rtlCol="0">
              <a:spAutoFit/>
            </a:bodyPr>
            <a:lstStyle/>
            <a:p>
              <a:r>
                <a:rPr lang="en-US" sz="2400" dirty="0">
                  <a:solidFill>
                    <a:schemeClr val="bg1"/>
                  </a:solidFill>
                  <a:latin typeface="Arial Black" panose="020B0A04020102020204" pitchFamily="34" charset="0"/>
                </a:rPr>
                <a:t>MATERI</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547" b="7547"/>
          <a:stretch>
            <a:fillRect/>
          </a:stretch>
        </p:blipFill>
        <p:spPr>
          <a:xfrm>
            <a:off x="0" y="0"/>
            <a:ext cx="18288000" cy="102870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18406" y="8561065"/>
            <a:ext cx="5697160" cy="2164921"/>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04822" y="8207578"/>
            <a:ext cx="7315200" cy="269997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051417" y="8732560"/>
            <a:ext cx="7315200" cy="1755648"/>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6305" y="8304100"/>
            <a:ext cx="5697160" cy="2164921"/>
          </a:xfrm>
          <a:prstGeom prst="rect">
            <a:avLst/>
          </a:prstGeom>
        </p:spPr>
      </p:pic>
      <p:grpSp>
        <p:nvGrpSpPr>
          <p:cNvPr id="8" name="Group 8"/>
          <p:cNvGrpSpPr/>
          <p:nvPr/>
        </p:nvGrpSpPr>
        <p:grpSpPr>
          <a:xfrm>
            <a:off x="3657601" y="2296413"/>
            <a:ext cx="11811000" cy="6572321"/>
            <a:chOff x="0" y="0"/>
            <a:chExt cx="4357239" cy="1730982"/>
          </a:xfrm>
        </p:grpSpPr>
        <p:sp>
          <p:nvSpPr>
            <p:cNvPr id="9" name="Freeform 9"/>
            <p:cNvSpPr/>
            <p:nvPr/>
          </p:nvSpPr>
          <p:spPr>
            <a:xfrm>
              <a:off x="0" y="0"/>
              <a:ext cx="4357239" cy="1730982"/>
            </a:xfrm>
            <a:custGeom>
              <a:avLst/>
              <a:gdLst/>
              <a:ahLst/>
              <a:cxnLst/>
              <a:rect l="l" t="t" r="r" b="b"/>
              <a:pathLst>
                <a:path w="4357239" h="1730982">
                  <a:moveTo>
                    <a:pt x="23866" y="0"/>
                  </a:moveTo>
                  <a:lnTo>
                    <a:pt x="4333373" y="0"/>
                  </a:lnTo>
                  <a:cubicBezTo>
                    <a:pt x="4339703" y="0"/>
                    <a:pt x="4345773" y="2514"/>
                    <a:pt x="4350249" y="6990"/>
                  </a:cubicBezTo>
                  <a:cubicBezTo>
                    <a:pt x="4354725" y="11466"/>
                    <a:pt x="4357239" y="17536"/>
                    <a:pt x="4357239" y="23866"/>
                  </a:cubicBezTo>
                  <a:lnTo>
                    <a:pt x="4357239" y="1707116"/>
                  </a:lnTo>
                  <a:cubicBezTo>
                    <a:pt x="4357239" y="1713445"/>
                    <a:pt x="4354725" y="1719516"/>
                    <a:pt x="4350249" y="1723991"/>
                  </a:cubicBezTo>
                  <a:cubicBezTo>
                    <a:pt x="4345773" y="1728467"/>
                    <a:pt x="4339703" y="1730982"/>
                    <a:pt x="4333373" y="1730982"/>
                  </a:cubicBezTo>
                  <a:lnTo>
                    <a:pt x="23866" y="1730982"/>
                  </a:lnTo>
                  <a:cubicBezTo>
                    <a:pt x="17536" y="1730982"/>
                    <a:pt x="11466" y="1728467"/>
                    <a:pt x="6990" y="1723991"/>
                  </a:cubicBezTo>
                  <a:cubicBezTo>
                    <a:pt x="2514" y="1719516"/>
                    <a:pt x="0" y="1713445"/>
                    <a:pt x="0" y="1707116"/>
                  </a:cubicBezTo>
                  <a:lnTo>
                    <a:pt x="0" y="23866"/>
                  </a:lnTo>
                  <a:cubicBezTo>
                    <a:pt x="0" y="17536"/>
                    <a:pt x="2514" y="11466"/>
                    <a:pt x="6990" y="6990"/>
                  </a:cubicBezTo>
                  <a:cubicBezTo>
                    <a:pt x="11466" y="2514"/>
                    <a:pt x="17536" y="0"/>
                    <a:pt x="23866" y="0"/>
                  </a:cubicBezTo>
                  <a:close/>
                </a:path>
              </a:pathLst>
            </a:custGeom>
            <a:solidFill>
              <a:srgbClr val="D9F0F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11" name="Group 11"/>
          <p:cNvGrpSpPr/>
          <p:nvPr/>
        </p:nvGrpSpPr>
        <p:grpSpPr>
          <a:xfrm>
            <a:off x="2752392" y="-473278"/>
            <a:ext cx="13582897" cy="2487356"/>
            <a:chOff x="-3718687" y="-76200"/>
            <a:chExt cx="18110528" cy="3316474"/>
          </a:xfrm>
        </p:grpSpPr>
        <p:sp>
          <p:nvSpPr>
            <p:cNvPr id="12" name="TextBox 12"/>
            <p:cNvSpPr txBox="1"/>
            <p:nvPr/>
          </p:nvSpPr>
          <p:spPr>
            <a:xfrm>
              <a:off x="-3718687" y="1770641"/>
              <a:ext cx="18110528" cy="1469633"/>
            </a:xfrm>
            <a:prstGeom prst="rect">
              <a:avLst/>
            </a:prstGeom>
          </p:spPr>
          <p:txBody>
            <a:bodyPr wrap="square" lIns="0" tIns="0" rIns="0" bIns="0" rtlCol="0" anchor="t">
              <a:spAutoFit/>
            </a:bodyPr>
            <a:lstStyle/>
            <a:p>
              <a:pPr algn="ctr">
                <a:lnSpc>
                  <a:spcPts val="8151"/>
                </a:lnSpc>
              </a:pPr>
              <a:r>
                <a:rPr lang="en-US" sz="8151" dirty="0">
                  <a:solidFill>
                    <a:srgbClr val="FCD24F"/>
                  </a:solidFill>
                  <a:latin typeface="Peace Sans"/>
                </a:rPr>
                <a:t>VIDEO PEMBELAJARAN</a:t>
              </a:r>
            </a:p>
          </p:txBody>
        </p:sp>
        <p:sp>
          <p:nvSpPr>
            <p:cNvPr id="13" name="TextBox 13"/>
            <p:cNvSpPr txBox="1"/>
            <p:nvPr/>
          </p:nvSpPr>
          <p:spPr>
            <a:xfrm>
              <a:off x="0" y="-76200"/>
              <a:ext cx="10396186" cy="685800"/>
            </a:xfrm>
            <a:prstGeom prst="rect">
              <a:avLst/>
            </a:prstGeom>
          </p:spPr>
          <p:txBody>
            <a:bodyPr lIns="0" tIns="0" rIns="0" bIns="0" rtlCol="0" anchor="t">
              <a:spAutoFit/>
            </a:bodyPr>
            <a:lstStyle/>
            <a:p>
              <a:pPr algn="ctr">
                <a:lnSpc>
                  <a:spcPts val="4200"/>
                </a:lnSpc>
              </a:pPr>
              <a:endParaRPr/>
            </a:p>
          </p:txBody>
        </p:sp>
        <p:sp>
          <p:nvSpPr>
            <p:cNvPr id="14" name="TextBox 14"/>
            <p:cNvSpPr txBox="1"/>
            <p:nvPr/>
          </p:nvSpPr>
          <p:spPr>
            <a:xfrm>
              <a:off x="0" y="760346"/>
              <a:ext cx="10396186" cy="434975"/>
            </a:xfrm>
            <a:prstGeom prst="rect">
              <a:avLst/>
            </a:prstGeom>
          </p:spPr>
          <p:txBody>
            <a:bodyPr lIns="0" tIns="0" rIns="0" bIns="0" rtlCol="0" anchor="t">
              <a:spAutoFit/>
            </a:bodyPr>
            <a:lstStyle/>
            <a:p>
              <a:pPr algn="ctr">
                <a:lnSpc>
                  <a:spcPts val="2718"/>
                </a:lnSpc>
              </a:pPr>
              <a:endParaRPr/>
            </a:p>
          </p:txBody>
        </p:sp>
      </p:grpSp>
      <p:sp>
        <p:nvSpPr>
          <p:cNvPr id="49" name="Freeform: Shape 48">
            <a:hlinkClick r:id="" action="ppaction://hlinkshowjump?jump=endshow">
              <a:snd r:embed="rId12" name="click.wav"/>
            </a:hlinkClick>
            <a:extLst>
              <a:ext uri="{FF2B5EF4-FFF2-40B4-BE49-F238E27FC236}">
                <a16:creationId xmlns:a16="http://schemas.microsoft.com/office/drawing/2014/main" id="{0805AF4C-428F-FAC6-98AD-B19F5462BB40}"/>
              </a:ext>
            </a:extLst>
          </p:cNvPr>
          <p:cNvSpPr/>
          <p:nvPr/>
        </p:nvSpPr>
        <p:spPr>
          <a:xfrm rot="10800000" flipV="1">
            <a:off x="344817" y="300422"/>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7F9DA53-4ED5-B242-A727-550B9525326F}"/>
              </a:ext>
            </a:extLst>
          </p:cNvPr>
          <p:cNvSpPr/>
          <p:nvPr/>
        </p:nvSpPr>
        <p:spPr>
          <a:xfrm>
            <a:off x="385969" y="345322"/>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51" name="Picture 19">
            <a:hlinkClick r:id="rId13" action="ppaction://hlinksldjump">
              <a:snd r:embed="rId12" name="click.wav"/>
            </a:hlinkClick>
            <a:extLst>
              <a:ext uri="{FF2B5EF4-FFF2-40B4-BE49-F238E27FC236}">
                <a16:creationId xmlns:a16="http://schemas.microsoft.com/office/drawing/2014/main" id="{47DB57B1-546E-4EF2-F82B-13464264070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10905" y="447545"/>
            <a:ext cx="727307" cy="688214"/>
          </a:xfrm>
          <a:prstGeom prst="rect">
            <a:avLst/>
          </a:prstGeom>
        </p:spPr>
      </p:pic>
      <p:pic>
        <p:nvPicPr>
          <p:cNvPr id="15" name="Online Media 14" title="MAKANAN 4 SEHAT 5 SEMPURNA - DUNIA ANAK">
            <a:hlinkClick r:id="" action="ppaction://media"/>
            <a:extLst>
              <a:ext uri="{FF2B5EF4-FFF2-40B4-BE49-F238E27FC236}">
                <a16:creationId xmlns:a16="http://schemas.microsoft.com/office/drawing/2014/main" id="{5D24F2B0-C506-A197-86B9-020962EE3755}"/>
              </a:ext>
            </a:extLst>
          </p:cNvPr>
          <p:cNvPicPr>
            <a:picLocks noRot="1" noChangeAspect="1"/>
          </p:cNvPicPr>
          <p:nvPr>
            <a:videoFile r:link="rId2"/>
          </p:nvPr>
        </p:nvPicPr>
        <p:blipFill>
          <a:blip r:embed="rId16"/>
          <a:stretch>
            <a:fillRect/>
          </a:stretch>
        </p:blipFill>
        <p:spPr>
          <a:xfrm>
            <a:off x="4125662" y="2531124"/>
            <a:ext cx="10801588" cy="6102897"/>
          </a:xfrm>
          <a:prstGeom prst="rect">
            <a:avLst/>
          </a:prstGeom>
        </p:spPr>
      </p:pic>
      <p:grpSp>
        <p:nvGrpSpPr>
          <p:cNvPr id="18" name="Group 17">
            <a:extLst>
              <a:ext uri="{FF2B5EF4-FFF2-40B4-BE49-F238E27FC236}">
                <a16:creationId xmlns:a16="http://schemas.microsoft.com/office/drawing/2014/main" id="{7EB1BC56-FFB0-D99F-4EA0-2CA523533644}"/>
              </a:ext>
            </a:extLst>
          </p:cNvPr>
          <p:cNvGrpSpPr/>
          <p:nvPr/>
        </p:nvGrpSpPr>
        <p:grpSpPr>
          <a:xfrm>
            <a:off x="16632981" y="8367029"/>
            <a:ext cx="1059486" cy="1049319"/>
            <a:chOff x="2369514" y="2841716"/>
            <a:chExt cx="1059486" cy="1049319"/>
          </a:xfrm>
        </p:grpSpPr>
        <p:sp>
          <p:nvSpPr>
            <p:cNvPr id="23" name="Freeform: Shape 22">
              <a:extLst>
                <a:ext uri="{FF2B5EF4-FFF2-40B4-BE49-F238E27FC236}">
                  <a16:creationId xmlns:a16="http://schemas.microsoft.com/office/drawing/2014/main" id="{15C504F7-E471-7385-CAC4-AC4BFABA75FD}"/>
                </a:ext>
              </a:extLst>
            </p:cNvPr>
            <p:cNvSpPr/>
            <p:nvPr/>
          </p:nvSpPr>
          <p:spPr>
            <a:xfrm rot="10800000" flipV="1">
              <a:off x="2369514" y="2841716"/>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ACBEF8B-A44C-B5CE-A3D0-D0AE8A374F9C}"/>
                </a:ext>
              </a:extLst>
            </p:cNvPr>
            <p:cNvSpPr/>
            <p:nvPr/>
          </p:nvSpPr>
          <p:spPr>
            <a:xfrm>
              <a:off x="2410666" y="2886616"/>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27" name="Picture 17">
              <a:hlinkClick r:id="" action="ppaction://hlinkshowjump?jump=nextslide">
                <a:snd r:embed="rId12" name="click.wav"/>
              </a:hlinkClick>
              <a:extLst>
                <a:ext uri="{FF2B5EF4-FFF2-40B4-BE49-F238E27FC236}">
                  <a16:creationId xmlns:a16="http://schemas.microsoft.com/office/drawing/2014/main" id="{CD1A9499-F021-A238-6658-67226C39A1C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H="1">
              <a:off x="2752392" y="2949610"/>
              <a:ext cx="409791" cy="825587"/>
            </a:xfrm>
            <a:prstGeom prst="rect">
              <a:avLst/>
            </a:prstGeom>
          </p:spPr>
        </p:pic>
      </p:grpSp>
    </p:spTree>
    <p:custDataLst>
      <p:tags r:id="rId1"/>
    </p:custDataLst>
    <p:extLst>
      <p:ext uri="{BB962C8B-B14F-4D97-AF65-F5344CB8AC3E}">
        <p14:creationId xmlns:p14="http://schemas.microsoft.com/office/powerpoint/2010/main" val="92049504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547" b="7547"/>
          <a:stretch>
            <a:fillRect/>
          </a:stretch>
        </p:blipFill>
        <p:spPr>
          <a:xfrm>
            <a:off x="0" y="0"/>
            <a:ext cx="18288000" cy="102870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541407" y="8495407"/>
            <a:ext cx="5697160" cy="2164921"/>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85969" y="8107821"/>
            <a:ext cx="7315200" cy="269997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051417" y="8732560"/>
            <a:ext cx="7315200" cy="1755648"/>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85025" y="8341572"/>
            <a:ext cx="5697160" cy="2164921"/>
          </a:xfrm>
          <a:prstGeom prst="rect">
            <a:avLst/>
          </a:prstGeom>
        </p:spPr>
      </p:pic>
      <p:grpSp>
        <p:nvGrpSpPr>
          <p:cNvPr id="8" name="Group 8"/>
          <p:cNvGrpSpPr/>
          <p:nvPr/>
        </p:nvGrpSpPr>
        <p:grpSpPr>
          <a:xfrm>
            <a:off x="3657601" y="2296413"/>
            <a:ext cx="11811000" cy="6572321"/>
            <a:chOff x="0" y="0"/>
            <a:chExt cx="4357239" cy="1730982"/>
          </a:xfrm>
        </p:grpSpPr>
        <p:sp>
          <p:nvSpPr>
            <p:cNvPr id="9" name="Freeform 9"/>
            <p:cNvSpPr/>
            <p:nvPr/>
          </p:nvSpPr>
          <p:spPr>
            <a:xfrm>
              <a:off x="0" y="0"/>
              <a:ext cx="4357239" cy="1730982"/>
            </a:xfrm>
            <a:custGeom>
              <a:avLst/>
              <a:gdLst/>
              <a:ahLst/>
              <a:cxnLst/>
              <a:rect l="l" t="t" r="r" b="b"/>
              <a:pathLst>
                <a:path w="4357239" h="1730982">
                  <a:moveTo>
                    <a:pt x="23866" y="0"/>
                  </a:moveTo>
                  <a:lnTo>
                    <a:pt x="4333373" y="0"/>
                  </a:lnTo>
                  <a:cubicBezTo>
                    <a:pt x="4339703" y="0"/>
                    <a:pt x="4345773" y="2514"/>
                    <a:pt x="4350249" y="6990"/>
                  </a:cubicBezTo>
                  <a:cubicBezTo>
                    <a:pt x="4354725" y="11466"/>
                    <a:pt x="4357239" y="17536"/>
                    <a:pt x="4357239" y="23866"/>
                  </a:cubicBezTo>
                  <a:lnTo>
                    <a:pt x="4357239" y="1707116"/>
                  </a:lnTo>
                  <a:cubicBezTo>
                    <a:pt x="4357239" y="1713445"/>
                    <a:pt x="4354725" y="1719516"/>
                    <a:pt x="4350249" y="1723991"/>
                  </a:cubicBezTo>
                  <a:cubicBezTo>
                    <a:pt x="4345773" y="1728467"/>
                    <a:pt x="4339703" y="1730982"/>
                    <a:pt x="4333373" y="1730982"/>
                  </a:cubicBezTo>
                  <a:lnTo>
                    <a:pt x="23866" y="1730982"/>
                  </a:lnTo>
                  <a:cubicBezTo>
                    <a:pt x="17536" y="1730982"/>
                    <a:pt x="11466" y="1728467"/>
                    <a:pt x="6990" y="1723991"/>
                  </a:cubicBezTo>
                  <a:cubicBezTo>
                    <a:pt x="2514" y="1719516"/>
                    <a:pt x="0" y="1713445"/>
                    <a:pt x="0" y="1707116"/>
                  </a:cubicBezTo>
                  <a:lnTo>
                    <a:pt x="0" y="23866"/>
                  </a:lnTo>
                  <a:cubicBezTo>
                    <a:pt x="0" y="17536"/>
                    <a:pt x="2514" y="11466"/>
                    <a:pt x="6990" y="6990"/>
                  </a:cubicBezTo>
                  <a:cubicBezTo>
                    <a:pt x="11466" y="2514"/>
                    <a:pt x="17536" y="0"/>
                    <a:pt x="23866" y="0"/>
                  </a:cubicBezTo>
                  <a:close/>
                </a:path>
              </a:pathLst>
            </a:custGeom>
            <a:solidFill>
              <a:srgbClr val="D9F0F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11" name="Group 11"/>
          <p:cNvGrpSpPr/>
          <p:nvPr/>
        </p:nvGrpSpPr>
        <p:grpSpPr>
          <a:xfrm>
            <a:off x="2752392" y="-473278"/>
            <a:ext cx="13582897" cy="2487356"/>
            <a:chOff x="-3718687" y="-76200"/>
            <a:chExt cx="18110528" cy="3316474"/>
          </a:xfrm>
        </p:grpSpPr>
        <p:sp>
          <p:nvSpPr>
            <p:cNvPr id="12" name="TextBox 12"/>
            <p:cNvSpPr txBox="1"/>
            <p:nvPr/>
          </p:nvSpPr>
          <p:spPr>
            <a:xfrm>
              <a:off x="-3718687" y="1770641"/>
              <a:ext cx="18110528" cy="1469633"/>
            </a:xfrm>
            <a:prstGeom prst="rect">
              <a:avLst/>
            </a:prstGeom>
          </p:spPr>
          <p:txBody>
            <a:bodyPr wrap="square" lIns="0" tIns="0" rIns="0" bIns="0" rtlCol="0" anchor="t">
              <a:spAutoFit/>
            </a:bodyPr>
            <a:lstStyle/>
            <a:p>
              <a:pPr algn="ctr">
                <a:lnSpc>
                  <a:spcPts val="8151"/>
                </a:lnSpc>
              </a:pPr>
              <a:r>
                <a:rPr lang="en-US" sz="8151" dirty="0">
                  <a:solidFill>
                    <a:srgbClr val="FCD24F"/>
                  </a:solidFill>
                  <a:latin typeface="Peace Sans"/>
                </a:rPr>
                <a:t>VIDEO ANIMASI</a:t>
              </a:r>
            </a:p>
          </p:txBody>
        </p:sp>
        <p:sp>
          <p:nvSpPr>
            <p:cNvPr id="13" name="TextBox 13"/>
            <p:cNvSpPr txBox="1"/>
            <p:nvPr/>
          </p:nvSpPr>
          <p:spPr>
            <a:xfrm>
              <a:off x="0" y="-76200"/>
              <a:ext cx="10396186" cy="685800"/>
            </a:xfrm>
            <a:prstGeom prst="rect">
              <a:avLst/>
            </a:prstGeom>
          </p:spPr>
          <p:txBody>
            <a:bodyPr lIns="0" tIns="0" rIns="0" bIns="0" rtlCol="0" anchor="t">
              <a:spAutoFit/>
            </a:bodyPr>
            <a:lstStyle/>
            <a:p>
              <a:pPr algn="ctr">
                <a:lnSpc>
                  <a:spcPts val="4200"/>
                </a:lnSpc>
              </a:pPr>
              <a:endParaRPr/>
            </a:p>
          </p:txBody>
        </p:sp>
        <p:sp>
          <p:nvSpPr>
            <p:cNvPr id="14" name="TextBox 14"/>
            <p:cNvSpPr txBox="1"/>
            <p:nvPr/>
          </p:nvSpPr>
          <p:spPr>
            <a:xfrm>
              <a:off x="0" y="760346"/>
              <a:ext cx="10396186" cy="434975"/>
            </a:xfrm>
            <a:prstGeom prst="rect">
              <a:avLst/>
            </a:prstGeom>
          </p:spPr>
          <p:txBody>
            <a:bodyPr lIns="0" tIns="0" rIns="0" bIns="0" rtlCol="0" anchor="t">
              <a:spAutoFit/>
            </a:bodyPr>
            <a:lstStyle/>
            <a:p>
              <a:pPr algn="ctr">
                <a:lnSpc>
                  <a:spcPts val="2718"/>
                </a:lnSpc>
              </a:pPr>
              <a:endParaRPr/>
            </a:p>
          </p:txBody>
        </p:sp>
      </p:grpSp>
      <p:sp>
        <p:nvSpPr>
          <p:cNvPr id="49" name="Freeform: Shape 48">
            <a:hlinkClick r:id="" action="ppaction://hlinkshowjump?jump=endshow">
              <a:snd r:embed="rId12" name="click.wav"/>
            </a:hlinkClick>
            <a:extLst>
              <a:ext uri="{FF2B5EF4-FFF2-40B4-BE49-F238E27FC236}">
                <a16:creationId xmlns:a16="http://schemas.microsoft.com/office/drawing/2014/main" id="{0805AF4C-428F-FAC6-98AD-B19F5462BB40}"/>
              </a:ext>
            </a:extLst>
          </p:cNvPr>
          <p:cNvSpPr/>
          <p:nvPr/>
        </p:nvSpPr>
        <p:spPr>
          <a:xfrm rot="10800000" flipV="1">
            <a:off x="344817" y="300422"/>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7F9DA53-4ED5-B242-A727-550B9525326F}"/>
              </a:ext>
            </a:extLst>
          </p:cNvPr>
          <p:cNvSpPr/>
          <p:nvPr/>
        </p:nvSpPr>
        <p:spPr>
          <a:xfrm>
            <a:off x="385969" y="345322"/>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51" name="Picture 19">
            <a:hlinkClick r:id="rId13" action="ppaction://hlinksldjump">
              <a:snd r:embed="rId12" name="click.wav"/>
            </a:hlinkClick>
            <a:extLst>
              <a:ext uri="{FF2B5EF4-FFF2-40B4-BE49-F238E27FC236}">
                <a16:creationId xmlns:a16="http://schemas.microsoft.com/office/drawing/2014/main" id="{47DB57B1-546E-4EF2-F82B-13464264070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10905" y="447545"/>
            <a:ext cx="727307" cy="688214"/>
          </a:xfrm>
          <a:prstGeom prst="rect">
            <a:avLst/>
          </a:prstGeom>
        </p:spPr>
      </p:pic>
      <p:pic>
        <p:nvPicPr>
          <p:cNvPr id="3" name="Online Media 2" title="ANIMASI MAKANAN DAN MINUMAN 4 SEHAT 5 SEMPURNA | Edukasi TV">
            <a:hlinkClick r:id="" action="ppaction://media"/>
            <a:extLst>
              <a:ext uri="{FF2B5EF4-FFF2-40B4-BE49-F238E27FC236}">
                <a16:creationId xmlns:a16="http://schemas.microsoft.com/office/drawing/2014/main" id="{BF197509-950F-CFFC-29A6-0C1EE5F0B238}"/>
              </a:ext>
            </a:extLst>
          </p:cNvPr>
          <p:cNvPicPr>
            <a:picLocks noRot="1" noChangeAspect="1"/>
          </p:cNvPicPr>
          <p:nvPr>
            <a:videoFile r:link="rId2"/>
          </p:nvPr>
        </p:nvPicPr>
        <p:blipFill>
          <a:blip r:embed="rId16"/>
          <a:stretch>
            <a:fillRect/>
          </a:stretch>
        </p:blipFill>
        <p:spPr>
          <a:xfrm>
            <a:off x="4134349" y="2448107"/>
            <a:ext cx="11043955" cy="6239834"/>
          </a:xfrm>
          <a:prstGeom prst="rect">
            <a:avLst/>
          </a:prstGeom>
        </p:spPr>
      </p:pic>
      <p:grpSp>
        <p:nvGrpSpPr>
          <p:cNvPr id="16" name="Group 15">
            <a:extLst>
              <a:ext uri="{FF2B5EF4-FFF2-40B4-BE49-F238E27FC236}">
                <a16:creationId xmlns:a16="http://schemas.microsoft.com/office/drawing/2014/main" id="{75633396-85CB-201E-0DC3-2932A2C8421E}"/>
              </a:ext>
            </a:extLst>
          </p:cNvPr>
          <p:cNvGrpSpPr/>
          <p:nvPr/>
        </p:nvGrpSpPr>
        <p:grpSpPr>
          <a:xfrm>
            <a:off x="596951" y="8664255"/>
            <a:ext cx="1059486" cy="1049319"/>
            <a:chOff x="2369514" y="4618840"/>
            <a:chExt cx="1059486" cy="1049319"/>
          </a:xfrm>
        </p:grpSpPr>
        <p:sp>
          <p:nvSpPr>
            <p:cNvPr id="17" name="Freeform: Shape 16">
              <a:extLst>
                <a:ext uri="{FF2B5EF4-FFF2-40B4-BE49-F238E27FC236}">
                  <a16:creationId xmlns:a16="http://schemas.microsoft.com/office/drawing/2014/main" id="{4825675C-8C85-D335-C22E-367F60CE18DE}"/>
                </a:ext>
              </a:extLst>
            </p:cNvPr>
            <p:cNvSpPr/>
            <p:nvPr/>
          </p:nvSpPr>
          <p:spPr>
            <a:xfrm rot="10800000" flipV="1">
              <a:off x="2369514" y="4618840"/>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B063CAFA-6DED-A7D0-5744-02852E0B136F}"/>
                </a:ext>
              </a:extLst>
            </p:cNvPr>
            <p:cNvSpPr/>
            <p:nvPr/>
          </p:nvSpPr>
          <p:spPr>
            <a:xfrm>
              <a:off x="2410666" y="4663740"/>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20" name="Picture 17">
              <a:hlinkClick r:id="" action="ppaction://hlinkshowjump?jump=previousslide">
                <a:snd r:embed="rId12" name="click.wav"/>
              </a:hlinkClick>
              <a:extLst>
                <a:ext uri="{FF2B5EF4-FFF2-40B4-BE49-F238E27FC236}">
                  <a16:creationId xmlns:a16="http://schemas.microsoft.com/office/drawing/2014/main" id="{3B4AEC36-8309-0867-5773-F340878D995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2638209" y="4734368"/>
              <a:ext cx="409791" cy="825587"/>
            </a:xfrm>
            <a:prstGeom prst="rect">
              <a:avLst/>
            </a:prstGeom>
          </p:spPr>
        </p:pic>
      </p:grpSp>
    </p:spTree>
    <p:custDataLst>
      <p:tags r:id="rId1"/>
    </p:custDataLst>
    <p:extLst>
      <p:ext uri="{BB962C8B-B14F-4D97-AF65-F5344CB8AC3E}">
        <p14:creationId xmlns:p14="http://schemas.microsoft.com/office/powerpoint/2010/main" val="55297660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71391" y="3588029"/>
            <a:ext cx="4744365" cy="5303660"/>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29481" y="7852808"/>
            <a:ext cx="19556386" cy="8818152"/>
          </a:xfrm>
          <a:prstGeom prst="rect">
            <a:avLst/>
          </a:prstGeom>
        </p:spPr>
      </p:pic>
      <p:grpSp>
        <p:nvGrpSpPr>
          <p:cNvPr id="5" name="Group 5"/>
          <p:cNvGrpSpPr/>
          <p:nvPr/>
        </p:nvGrpSpPr>
        <p:grpSpPr>
          <a:xfrm>
            <a:off x="2131935" y="2465671"/>
            <a:ext cx="13859398" cy="6902207"/>
            <a:chOff x="0" y="0"/>
            <a:chExt cx="3650212" cy="1817865"/>
          </a:xfrm>
        </p:grpSpPr>
        <p:sp>
          <p:nvSpPr>
            <p:cNvPr id="6" name="Freeform 6"/>
            <p:cNvSpPr/>
            <p:nvPr/>
          </p:nvSpPr>
          <p:spPr>
            <a:xfrm>
              <a:off x="0" y="0"/>
              <a:ext cx="3650212" cy="1817865"/>
            </a:xfrm>
            <a:custGeom>
              <a:avLst/>
              <a:gdLst/>
              <a:ahLst/>
              <a:cxnLst/>
              <a:rect l="l" t="t" r="r" b="b"/>
              <a:pathLst>
                <a:path w="3650212" h="1817865">
                  <a:moveTo>
                    <a:pt x="28489" y="0"/>
                  </a:moveTo>
                  <a:lnTo>
                    <a:pt x="3621723" y="0"/>
                  </a:lnTo>
                  <a:cubicBezTo>
                    <a:pt x="3629278" y="0"/>
                    <a:pt x="3636525" y="3001"/>
                    <a:pt x="3641868" y="8344"/>
                  </a:cubicBezTo>
                  <a:cubicBezTo>
                    <a:pt x="3647210" y="13687"/>
                    <a:pt x="3650212" y="20933"/>
                    <a:pt x="3650212" y="28489"/>
                  </a:cubicBezTo>
                  <a:lnTo>
                    <a:pt x="3650212" y="1789376"/>
                  </a:lnTo>
                  <a:cubicBezTo>
                    <a:pt x="3650212" y="1796932"/>
                    <a:pt x="3647210" y="1804178"/>
                    <a:pt x="3641868" y="1809521"/>
                  </a:cubicBezTo>
                  <a:cubicBezTo>
                    <a:pt x="3636525" y="1814864"/>
                    <a:pt x="3629278" y="1817865"/>
                    <a:pt x="3621723" y="1817865"/>
                  </a:cubicBezTo>
                  <a:lnTo>
                    <a:pt x="28489" y="1817865"/>
                  </a:lnTo>
                  <a:cubicBezTo>
                    <a:pt x="20933" y="1817865"/>
                    <a:pt x="13687" y="1814864"/>
                    <a:pt x="8344" y="1809521"/>
                  </a:cubicBezTo>
                  <a:cubicBezTo>
                    <a:pt x="3001" y="1804178"/>
                    <a:pt x="0" y="1796932"/>
                    <a:pt x="0" y="1789376"/>
                  </a:cubicBezTo>
                  <a:lnTo>
                    <a:pt x="0" y="28489"/>
                  </a:lnTo>
                  <a:cubicBezTo>
                    <a:pt x="0" y="20933"/>
                    <a:pt x="3001" y="13687"/>
                    <a:pt x="8344" y="8344"/>
                  </a:cubicBezTo>
                  <a:cubicBezTo>
                    <a:pt x="13687" y="3001"/>
                    <a:pt x="20933" y="0"/>
                    <a:pt x="28489" y="0"/>
                  </a:cubicBezTo>
                  <a:close/>
                </a:path>
              </a:pathLst>
            </a:custGeom>
            <a:solidFill>
              <a:srgbClr val="D9F0FC"/>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sp>
        <p:nvSpPr>
          <p:cNvPr id="8" name="TextBox 8"/>
          <p:cNvSpPr txBox="1"/>
          <p:nvPr/>
        </p:nvSpPr>
        <p:spPr>
          <a:xfrm>
            <a:off x="2661573" y="2778414"/>
            <a:ext cx="12964854" cy="6876691"/>
          </a:xfrm>
          <a:prstGeom prst="rect">
            <a:avLst/>
          </a:prstGeom>
        </p:spPr>
        <p:txBody>
          <a:bodyPr lIns="0" tIns="0" rIns="0" bIns="0" rtlCol="0" anchor="t">
            <a:spAutoFit/>
          </a:bodyPr>
          <a:lstStyle/>
          <a:p>
            <a:pPr algn="just">
              <a:lnSpc>
                <a:spcPts val="4524"/>
              </a:lnSpc>
            </a:pPr>
            <a:r>
              <a:rPr lang="en-US" sz="2900" dirty="0" err="1">
                <a:solidFill>
                  <a:srgbClr val="000000"/>
                </a:solidFill>
                <a:latin typeface="Open Sans "/>
              </a:rPr>
              <a:t>Jumlah</a:t>
            </a:r>
            <a:r>
              <a:rPr lang="en-US" sz="2900" dirty="0">
                <a:solidFill>
                  <a:srgbClr val="000000"/>
                </a:solidFill>
                <a:latin typeface="Open Sans "/>
              </a:rPr>
              <a:t> </a:t>
            </a:r>
            <a:r>
              <a:rPr lang="en-US" sz="2900" dirty="0" err="1">
                <a:solidFill>
                  <a:srgbClr val="000000"/>
                </a:solidFill>
                <a:latin typeface="Open Sans "/>
              </a:rPr>
              <a:t>Soal</a:t>
            </a:r>
            <a:r>
              <a:rPr lang="en-US" sz="2900" dirty="0">
                <a:solidFill>
                  <a:srgbClr val="000000"/>
                </a:solidFill>
                <a:latin typeface="Open Sans "/>
              </a:rPr>
              <a:t> : 10</a:t>
            </a:r>
          </a:p>
          <a:p>
            <a:pPr algn="just">
              <a:lnSpc>
                <a:spcPts val="4524"/>
              </a:lnSpc>
            </a:pPr>
            <a:r>
              <a:rPr lang="en-US" sz="2900" dirty="0" err="1">
                <a:solidFill>
                  <a:srgbClr val="000000"/>
                </a:solidFill>
                <a:latin typeface="Open Sans "/>
              </a:rPr>
              <a:t>Jenis</a:t>
            </a:r>
            <a:r>
              <a:rPr lang="en-US" sz="2900" dirty="0">
                <a:solidFill>
                  <a:srgbClr val="000000"/>
                </a:solidFill>
                <a:latin typeface="Open Sans "/>
              </a:rPr>
              <a:t> </a:t>
            </a:r>
            <a:r>
              <a:rPr lang="en-US" sz="2900" dirty="0" err="1">
                <a:solidFill>
                  <a:srgbClr val="000000"/>
                </a:solidFill>
                <a:latin typeface="Open Sans "/>
              </a:rPr>
              <a:t>Soal</a:t>
            </a:r>
            <a:r>
              <a:rPr lang="en-US" sz="2900" dirty="0">
                <a:solidFill>
                  <a:srgbClr val="000000"/>
                </a:solidFill>
                <a:latin typeface="Open Sans "/>
              </a:rPr>
              <a:t>     : </a:t>
            </a:r>
            <a:r>
              <a:rPr lang="en-US" sz="2900" dirty="0" err="1">
                <a:solidFill>
                  <a:srgbClr val="000000"/>
                </a:solidFill>
                <a:latin typeface="Open Sans "/>
              </a:rPr>
              <a:t>Pilihan</a:t>
            </a:r>
            <a:r>
              <a:rPr lang="en-US" sz="2900" dirty="0">
                <a:solidFill>
                  <a:srgbClr val="000000"/>
                </a:solidFill>
                <a:latin typeface="Open Sans "/>
              </a:rPr>
              <a:t> Ganda</a:t>
            </a:r>
          </a:p>
          <a:p>
            <a:pPr algn="just">
              <a:lnSpc>
                <a:spcPts val="4524"/>
              </a:lnSpc>
            </a:pPr>
            <a:endParaRPr lang="en-US" sz="2900" dirty="0">
              <a:solidFill>
                <a:srgbClr val="000000"/>
              </a:solidFill>
              <a:latin typeface="Open Sans "/>
            </a:endParaRPr>
          </a:p>
          <a:p>
            <a:pPr algn="just">
              <a:lnSpc>
                <a:spcPts val="4524"/>
              </a:lnSpc>
            </a:pPr>
            <a:r>
              <a:rPr lang="en-US" sz="2900" dirty="0" err="1">
                <a:solidFill>
                  <a:srgbClr val="000000"/>
                </a:solidFill>
                <a:latin typeface="Open Sans "/>
              </a:rPr>
              <a:t>Keterangan</a:t>
            </a:r>
            <a:r>
              <a:rPr lang="en-US" sz="2900" dirty="0">
                <a:solidFill>
                  <a:srgbClr val="000000"/>
                </a:solidFill>
                <a:latin typeface="Open Sans "/>
              </a:rPr>
              <a:t> :</a:t>
            </a:r>
          </a:p>
          <a:p>
            <a:pPr marL="626111" lvl="1" indent="-313055" algn="just">
              <a:lnSpc>
                <a:spcPts val="4524"/>
              </a:lnSpc>
              <a:buFont typeface="Arial"/>
              <a:buChar char="•"/>
            </a:pPr>
            <a:r>
              <a:rPr lang="en-US" sz="2900" dirty="0">
                <a:solidFill>
                  <a:srgbClr val="000000"/>
                </a:solidFill>
                <a:latin typeface="Open Sans"/>
              </a:rPr>
              <a:t> </a:t>
            </a:r>
            <a:r>
              <a:rPr lang="en-US" sz="2900" dirty="0" err="1">
                <a:solidFill>
                  <a:srgbClr val="000000"/>
                </a:solidFill>
                <a:latin typeface="Open Sans"/>
              </a:rPr>
              <a:t>Pengerjaan</a:t>
            </a:r>
            <a:r>
              <a:rPr lang="en-US" sz="2900" dirty="0">
                <a:solidFill>
                  <a:srgbClr val="000000"/>
                </a:solidFill>
                <a:latin typeface="Open Sans"/>
              </a:rPr>
              <a:t> </a:t>
            </a:r>
            <a:r>
              <a:rPr lang="en-US" sz="2900" dirty="0" err="1">
                <a:solidFill>
                  <a:srgbClr val="000000"/>
                </a:solidFill>
                <a:latin typeface="Open Sans"/>
              </a:rPr>
              <a:t>kuis</a:t>
            </a:r>
            <a:r>
              <a:rPr lang="en-US" sz="2900" dirty="0">
                <a:solidFill>
                  <a:srgbClr val="000000"/>
                </a:solidFill>
                <a:latin typeface="Open Sans"/>
              </a:rPr>
              <a:t> </a:t>
            </a:r>
            <a:r>
              <a:rPr lang="en-US" sz="2900" dirty="0" err="1">
                <a:solidFill>
                  <a:srgbClr val="000000"/>
                </a:solidFill>
                <a:latin typeface="Open Sans"/>
              </a:rPr>
              <a:t>menggunakan</a:t>
            </a:r>
            <a:r>
              <a:rPr lang="en-US" sz="2900" dirty="0">
                <a:solidFill>
                  <a:srgbClr val="000000"/>
                </a:solidFill>
                <a:latin typeface="Open Sans"/>
              </a:rPr>
              <a:t> link </a:t>
            </a:r>
            <a:r>
              <a:rPr lang="en-US" sz="2900" dirty="0" err="1">
                <a:solidFill>
                  <a:srgbClr val="000000"/>
                </a:solidFill>
                <a:latin typeface="Open Sans"/>
              </a:rPr>
              <a:t>quizizz</a:t>
            </a:r>
            <a:endParaRPr lang="en-US" sz="2900" dirty="0">
              <a:solidFill>
                <a:srgbClr val="000000"/>
              </a:solidFill>
              <a:latin typeface="Open Sans"/>
            </a:endParaRPr>
          </a:p>
          <a:p>
            <a:pPr marL="626111" lvl="1" indent="-313055" algn="just">
              <a:lnSpc>
                <a:spcPts val="4524"/>
              </a:lnSpc>
              <a:buFont typeface="Arial"/>
              <a:buChar char="•"/>
            </a:pPr>
            <a:r>
              <a:rPr lang="en-US" sz="2900" dirty="0">
                <a:solidFill>
                  <a:srgbClr val="000000"/>
                </a:solidFill>
                <a:latin typeface="Open Sans"/>
              </a:rPr>
              <a:t> </a:t>
            </a:r>
            <a:r>
              <a:rPr lang="en-US" sz="2900" dirty="0" err="1">
                <a:solidFill>
                  <a:srgbClr val="000000"/>
                </a:solidFill>
                <a:latin typeface="Open Sans"/>
              </a:rPr>
              <a:t>Klik</a:t>
            </a:r>
            <a:r>
              <a:rPr lang="en-US" sz="2900" dirty="0">
                <a:solidFill>
                  <a:srgbClr val="000000"/>
                </a:solidFill>
                <a:latin typeface="Open Sans"/>
              </a:rPr>
              <a:t> link </a:t>
            </a:r>
            <a:r>
              <a:rPr lang="en-US" sz="2900" dirty="0" err="1">
                <a:solidFill>
                  <a:srgbClr val="000000"/>
                </a:solidFill>
                <a:latin typeface="Open Sans"/>
              </a:rPr>
              <a:t>quizizz</a:t>
            </a:r>
            <a:r>
              <a:rPr lang="en-US" sz="2900" dirty="0">
                <a:solidFill>
                  <a:srgbClr val="000000"/>
                </a:solidFill>
                <a:latin typeface="Open Sans"/>
              </a:rPr>
              <a:t> </a:t>
            </a:r>
            <a:r>
              <a:rPr lang="en-US" sz="2900" dirty="0" err="1">
                <a:solidFill>
                  <a:srgbClr val="000000"/>
                </a:solidFill>
                <a:latin typeface="Open Sans"/>
              </a:rPr>
              <a:t>dibawah</a:t>
            </a:r>
            <a:r>
              <a:rPr lang="en-US" sz="2900" dirty="0">
                <a:solidFill>
                  <a:srgbClr val="000000"/>
                </a:solidFill>
                <a:latin typeface="Open Sans"/>
              </a:rPr>
              <a:t> </a:t>
            </a:r>
            <a:r>
              <a:rPr lang="en-US" sz="2900" dirty="0" err="1">
                <a:solidFill>
                  <a:srgbClr val="000000"/>
                </a:solidFill>
                <a:latin typeface="Open Sans"/>
              </a:rPr>
              <a:t>ini</a:t>
            </a:r>
            <a:r>
              <a:rPr lang="en-US" sz="2900" dirty="0">
                <a:solidFill>
                  <a:srgbClr val="000000"/>
                </a:solidFill>
                <a:latin typeface="Open Sans"/>
              </a:rPr>
              <a:t> </a:t>
            </a:r>
            <a:r>
              <a:rPr lang="en-US" sz="2900" dirty="0" err="1">
                <a:solidFill>
                  <a:srgbClr val="000000"/>
                </a:solidFill>
                <a:latin typeface="Open Sans"/>
              </a:rPr>
              <a:t>untuk</a:t>
            </a:r>
            <a:r>
              <a:rPr lang="en-US" sz="2900" dirty="0">
                <a:solidFill>
                  <a:srgbClr val="000000"/>
                </a:solidFill>
                <a:latin typeface="Open Sans"/>
              </a:rPr>
              <a:t> </a:t>
            </a:r>
            <a:r>
              <a:rPr lang="en-US" sz="2900" dirty="0" err="1">
                <a:solidFill>
                  <a:srgbClr val="000000"/>
                </a:solidFill>
                <a:latin typeface="Open Sans"/>
              </a:rPr>
              <a:t>memulai</a:t>
            </a:r>
            <a:r>
              <a:rPr lang="en-US" sz="2900" dirty="0">
                <a:solidFill>
                  <a:srgbClr val="000000"/>
                </a:solidFill>
                <a:latin typeface="Open Sans"/>
              </a:rPr>
              <a:t> </a:t>
            </a:r>
            <a:r>
              <a:rPr lang="en-US" sz="2900" dirty="0" err="1">
                <a:solidFill>
                  <a:srgbClr val="000000"/>
                </a:solidFill>
                <a:latin typeface="Open Sans"/>
              </a:rPr>
              <a:t>mengerjakan</a:t>
            </a:r>
            <a:endParaRPr lang="en-US" sz="2900" dirty="0">
              <a:solidFill>
                <a:srgbClr val="000000"/>
              </a:solidFill>
              <a:latin typeface="Open Sans"/>
            </a:endParaRPr>
          </a:p>
          <a:p>
            <a:pPr marL="1093788" lvl="1" indent="-342900" algn="just">
              <a:lnSpc>
                <a:spcPts val="4524"/>
              </a:lnSpc>
            </a:pPr>
            <a:r>
              <a:rPr lang="en-US" sz="2800" dirty="0">
                <a:hlinkClick r:id="rId9"/>
              </a:rPr>
              <a:t>https://quizizz.com/admin/quiz/63889ac548b14b001d953796?source=quiz_share</a:t>
            </a:r>
            <a:endParaRPr lang="en-US" sz="2900" dirty="0">
              <a:solidFill>
                <a:srgbClr val="000000"/>
              </a:solidFill>
              <a:latin typeface="Open Sans"/>
            </a:endParaRPr>
          </a:p>
          <a:p>
            <a:pPr marL="770256" lvl="1" indent="-457200" algn="just">
              <a:lnSpc>
                <a:spcPts val="4524"/>
              </a:lnSpc>
              <a:buFont typeface="Arial" panose="020B0604020202020204" pitchFamily="34" charset="0"/>
              <a:buChar char="•"/>
            </a:pPr>
            <a:r>
              <a:rPr lang="en-US" sz="2900" dirty="0" err="1">
                <a:solidFill>
                  <a:srgbClr val="000000"/>
                </a:solidFill>
                <a:latin typeface="Open Sans"/>
              </a:rPr>
              <a:t>Klik</a:t>
            </a:r>
            <a:r>
              <a:rPr lang="en-US" sz="2900" dirty="0">
                <a:solidFill>
                  <a:srgbClr val="000000"/>
                </a:solidFill>
                <a:latin typeface="Open Sans"/>
              </a:rPr>
              <a:t> </a:t>
            </a:r>
            <a:r>
              <a:rPr lang="en-US" sz="2900" b="1" dirty="0">
                <a:solidFill>
                  <a:srgbClr val="000000"/>
                </a:solidFill>
                <a:latin typeface="Open Sans"/>
              </a:rPr>
              <a:t>“Preview”, </a:t>
            </a:r>
            <a:r>
              <a:rPr lang="en-US" sz="2900" dirty="0" err="1">
                <a:solidFill>
                  <a:srgbClr val="000000"/>
                </a:solidFill>
                <a:latin typeface="Open Sans"/>
              </a:rPr>
              <a:t>kemudian</a:t>
            </a:r>
            <a:r>
              <a:rPr lang="en-US" sz="2900" dirty="0">
                <a:solidFill>
                  <a:srgbClr val="000000"/>
                </a:solidFill>
                <a:latin typeface="Open Sans"/>
              </a:rPr>
              <a:t> </a:t>
            </a:r>
            <a:r>
              <a:rPr lang="en-US" sz="2900" dirty="0" err="1">
                <a:solidFill>
                  <a:srgbClr val="000000"/>
                </a:solidFill>
                <a:latin typeface="Open Sans"/>
              </a:rPr>
              <a:t>klik</a:t>
            </a:r>
            <a:r>
              <a:rPr lang="en-US" sz="2900" dirty="0">
                <a:solidFill>
                  <a:srgbClr val="000000"/>
                </a:solidFill>
                <a:latin typeface="Open Sans"/>
              </a:rPr>
              <a:t> </a:t>
            </a:r>
            <a:r>
              <a:rPr lang="en-US" sz="2900" b="1" dirty="0">
                <a:solidFill>
                  <a:srgbClr val="000000"/>
                </a:solidFill>
                <a:latin typeface="Open Sans"/>
              </a:rPr>
              <a:t>“Start”</a:t>
            </a:r>
          </a:p>
          <a:p>
            <a:pPr marL="626111" lvl="1" indent="-313055" algn="just">
              <a:lnSpc>
                <a:spcPts val="4524"/>
              </a:lnSpc>
              <a:buFont typeface="Arial"/>
              <a:buChar char="•"/>
            </a:pPr>
            <a:r>
              <a:rPr lang="en-US" sz="2900" dirty="0">
                <a:solidFill>
                  <a:srgbClr val="000000"/>
                </a:solidFill>
                <a:latin typeface="Open Sans"/>
              </a:rPr>
              <a:t>  Pada </a:t>
            </a:r>
            <a:r>
              <a:rPr lang="en-US" sz="2900" dirty="0" err="1">
                <a:solidFill>
                  <a:srgbClr val="000000"/>
                </a:solidFill>
                <a:latin typeface="Open Sans"/>
              </a:rPr>
              <a:t>akhir</a:t>
            </a:r>
            <a:r>
              <a:rPr lang="en-US" sz="2900" dirty="0">
                <a:solidFill>
                  <a:srgbClr val="000000"/>
                </a:solidFill>
                <a:latin typeface="Open Sans"/>
              </a:rPr>
              <a:t> </a:t>
            </a:r>
            <a:r>
              <a:rPr lang="en-US" sz="2900" dirty="0" err="1">
                <a:solidFill>
                  <a:srgbClr val="000000"/>
                </a:solidFill>
                <a:latin typeface="Open Sans"/>
              </a:rPr>
              <a:t>akan</a:t>
            </a:r>
            <a:r>
              <a:rPr lang="en-US" sz="2900" dirty="0">
                <a:solidFill>
                  <a:srgbClr val="000000"/>
                </a:solidFill>
                <a:latin typeface="Open Sans"/>
              </a:rPr>
              <a:t> </a:t>
            </a:r>
            <a:r>
              <a:rPr lang="en-US" sz="2900" dirty="0" err="1">
                <a:solidFill>
                  <a:srgbClr val="000000"/>
                </a:solidFill>
                <a:latin typeface="Open Sans"/>
              </a:rPr>
              <a:t>ditampilan</a:t>
            </a:r>
            <a:r>
              <a:rPr lang="en-US" sz="2900" dirty="0">
                <a:solidFill>
                  <a:srgbClr val="000000"/>
                </a:solidFill>
                <a:latin typeface="Open Sans"/>
              </a:rPr>
              <a:t> </a:t>
            </a:r>
            <a:r>
              <a:rPr lang="en-US" sz="2900" dirty="0" err="1">
                <a:solidFill>
                  <a:srgbClr val="000000"/>
                </a:solidFill>
                <a:latin typeface="Open Sans"/>
              </a:rPr>
              <a:t>nilai</a:t>
            </a:r>
            <a:r>
              <a:rPr lang="en-US" sz="2900" dirty="0">
                <a:solidFill>
                  <a:srgbClr val="000000"/>
                </a:solidFill>
                <a:latin typeface="Open Sans"/>
              </a:rPr>
              <a:t> </a:t>
            </a:r>
            <a:r>
              <a:rPr lang="en-US" sz="2900" dirty="0" err="1">
                <a:solidFill>
                  <a:srgbClr val="000000"/>
                </a:solidFill>
                <a:latin typeface="Open Sans"/>
              </a:rPr>
              <a:t>kuis</a:t>
            </a:r>
            <a:r>
              <a:rPr lang="en-US" sz="2900" dirty="0">
                <a:solidFill>
                  <a:srgbClr val="000000"/>
                </a:solidFill>
                <a:latin typeface="Open Sans"/>
              </a:rPr>
              <a:t> Anda !</a:t>
            </a:r>
          </a:p>
          <a:p>
            <a:pPr marL="313056" lvl="1" algn="just">
              <a:lnSpc>
                <a:spcPts val="4524"/>
              </a:lnSpc>
            </a:pPr>
            <a:endParaRPr lang="en-US" sz="2900" dirty="0">
              <a:solidFill>
                <a:srgbClr val="000000"/>
              </a:solidFill>
              <a:latin typeface="Open Sans"/>
            </a:endParaRPr>
          </a:p>
          <a:p>
            <a:pPr marL="313056" lvl="1" algn="ctr">
              <a:lnSpc>
                <a:spcPts val="4524"/>
              </a:lnSpc>
            </a:pPr>
            <a:r>
              <a:rPr lang="en-US" sz="2900" b="1" dirty="0">
                <a:solidFill>
                  <a:srgbClr val="000000"/>
                </a:solidFill>
                <a:latin typeface="Open Sans"/>
              </a:rPr>
              <a:t>SELAMAT MENGERJAKAN</a:t>
            </a:r>
          </a:p>
          <a:p>
            <a:pPr algn="just">
              <a:lnSpc>
                <a:spcPts val="4524"/>
              </a:lnSpc>
            </a:pPr>
            <a:endParaRPr lang="en-US" sz="2900" dirty="0">
              <a:solidFill>
                <a:srgbClr val="000000"/>
              </a:solidFill>
              <a:latin typeface="Open Sans"/>
            </a:endParaRPr>
          </a:p>
        </p:txBody>
      </p:sp>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194444" y="176087"/>
            <a:ext cx="4093556" cy="2493348"/>
          </a:xfrm>
          <a:prstGeom prst="rect">
            <a:avLst/>
          </a:prstGeom>
        </p:spPr>
      </p:pic>
      <p:sp>
        <p:nvSpPr>
          <p:cNvPr id="17" name="TextBox 19">
            <a:extLst>
              <a:ext uri="{FF2B5EF4-FFF2-40B4-BE49-F238E27FC236}">
                <a16:creationId xmlns:a16="http://schemas.microsoft.com/office/drawing/2014/main" id="{C9FD1355-9271-5C66-6D81-76E420485C53}"/>
              </a:ext>
            </a:extLst>
          </p:cNvPr>
          <p:cNvSpPr txBox="1"/>
          <p:nvPr/>
        </p:nvSpPr>
        <p:spPr>
          <a:xfrm>
            <a:off x="2489681" y="959602"/>
            <a:ext cx="13885240" cy="859210"/>
          </a:xfrm>
          <a:prstGeom prst="rect">
            <a:avLst/>
          </a:prstGeom>
        </p:spPr>
        <p:txBody>
          <a:bodyPr lIns="0" tIns="0" rIns="0" bIns="0" rtlCol="0" anchor="t">
            <a:spAutoFit/>
          </a:bodyPr>
          <a:lstStyle/>
          <a:p>
            <a:pPr algn="ctr">
              <a:lnSpc>
                <a:spcPts val="6726"/>
              </a:lnSpc>
            </a:pPr>
            <a:r>
              <a:rPr lang="en-US" sz="5214" dirty="0">
                <a:solidFill>
                  <a:srgbClr val="FFFFFF"/>
                </a:solidFill>
                <a:latin typeface="Peace Sans"/>
              </a:rPr>
              <a:t>KUIS</a:t>
            </a:r>
          </a:p>
        </p:txBody>
      </p:sp>
      <p:grpSp>
        <p:nvGrpSpPr>
          <p:cNvPr id="10" name="Group 9">
            <a:extLst>
              <a:ext uri="{FF2B5EF4-FFF2-40B4-BE49-F238E27FC236}">
                <a16:creationId xmlns:a16="http://schemas.microsoft.com/office/drawing/2014/main" id="{D7A06F4F-7BD9-550E-82C9-B1F62A148D32}"/>
              </a:ext>
            </a:extLst>
          </p:cNvPr>
          <p:cNvGrpSpPr/>
          <p:nvPr/>
        </p:nvGrpSpPr>
        <p:grpSpPr>
          <a:xfrm>
            <a:off x="344817" y="300422"/>
            <a:ext cx="1059486" cy="1049319"/>
            <a:chOff x="1897873" y="1504858"/>
            <a:chExt cx="1059486" cy="1049319"/>
          </a:xfrm>
        </p:grpSpPr>
        <p:sp>
          <p:nvSpPr>
            <p:cNvPr id="18" name="Freeform: Shape 17">
              <a:hlinkClick r:id="rId12" action="ppaction://hlinksldjump"/>
              <a:extLst>
                <a:ext uri="{FF2B5EF4-FFF2-40B4-BE49-F238E27FC236}">
                  <a16:creationId xmlns:a16="http://schemas.microsoft.com/office/drawing/2014/main" id="{1B14D11C-D702-584B-D7CD-7D31EF2AACD4}"/>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310D713-BE06-6F3C-549A-C8D01DF838EC}"/>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20" name="Picture 19">
              <a:hlinkClick r:id="rId12" action="ppaction://hlinksldjump">
                <a:snd r:embed="rId13" name="click.wav"/>
              </a:hlinkClick>
              <a:extLst>
                <a:ext uri="{FF2B5EF4-FFF2-40B4-BE49-F238E27FC236}">
                  <a16:creationId xmlns:a16="http://schemas.microsoft.com/office/drawing/2014/main" id="{F476541A-0525-4E44-D439-35906E10B5B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052284" y="1666355"/>
              <a:ext cx="727307" cy="688214"/>
            </a:xfrm>
            <a:prstGeom prst="rect">
              <a:avLst/>
            </a:prstGeom>
          </p:spPr>
        </p:pic>
      </p:grpSp>
      <p:grpSp>
        <p:nvGrpSpPr>
          <p:cNvPr id="9" name="Group 8">
            <a:extLst>
              <a:ext uri="{FF2B5EF4-FFF2-40B4-BE49-F238E27FC236}">
                <a16:creationId xmlns:a16="http://schemas.microsoft.com/office/drawing/2014/main" id="{DB2D21BB-8DFC-6682-D140-2A198B2FE43D}"/>
              </a:ext>
            </a:extLst>
          </p:cNvPr>
          <p:cNvGrpSpPr/>
          <p:nvPr/>
        </p:nvGrpSpPr>
        <p:grpSpPr>
          <a:xfrm>
            <a:off x="16632981" y="8367029"/>
            <a:ext cx="1059486" cy="1049319"/>
            <a:chOff x="2369514" y="2841716"/>
            <a:chExt cx="1059486" cy="1049319"/>
          </a:xfrm>
        </p:grpSpPr>
        <p:sp>
          <p:nvSpPr>
            <p:cNvPr id="11" name="Freeform: Shape 10">
              <a:extLst>
                <a:ext uri="{FF2B5EF4-FFF2-40B4-BE49-F238E27FC236}">
                  <a16:creationId xmlns:a16="http://schemas.microsoft.com/office/drawing/2014/main" id="{00B4BF3F-EC6F-591C-7AD4-961EF6462D3C}"/>
                </a:ext>
              </a:extLst>
            </p:cNvPr>
            <p:cNvSpPr/>
            <p:nvPr/>
          </p:nvSpPr>
          <p:spPr>
            <a:xfrm rot="10800000" flipV="1">
              <a:off x="2369514" y="2841716"/>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A2F075E2-717A-6EC6-B29B-F2C624AD7165}"/>
                </a:ext>
              </a:extLst>
            </p:cNvPr>
            <p:cNvSpPr/>
            <p:nvPr/>
          </p:nvSpPr>
          <p:spPr>
            <a:xfrm>
              <a:off x="2410666" y="2886616"/>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14" name="Picture 17">
              <a:hlinkClick r:id="" action="ppaction://hlinkshowjump?jump=nextslide">
                <a:snd r:embed="rId13" name="click.wav"/>
              </a:hlinkClick>
              <a:extLst>
                <a:ext uri="{FF2B5EF4-FFF2-40B4-BE49-F238E27FC236}">
                  <a16:creationId xmlns:a16="http://schemas.microsoft.com/office/drawing/2014/main" id="{CD623319-F61D-1AED-1F51-79844CDACE7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2752392" y="2949610"/>
              <a:ext cx="409791" cy="825587"/>
            </a:xfrm>
            <a:prstGeom prst="rect">
              <a:avLst/>
            </a:prstGeom>
          </p:spPr>
        </p:pic>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249794"/>
            <a:ext cx="18288000" cy="102870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43783" y="7568055"/>
            <a:ext cx="18288000" cy="700413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930646" y="2548564"/>
            <a:ext cx="4134245" cy="7529255"/>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516827" y="3781698"/>
            <a:ext cx="3724002" cy="3724002"/>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316200" y="-30535"/>
            <a:ext cx="7315200" cy="2128058"/>
          </a:xfrm>
          <a:prstGeom prst="rect">
            <a:avLst/>
          </a:prstGeom>
        </p:spPr>
      </p:pic>
      <p:pic>
        <p:nvPicPr>
          <p:cNvPr id="18" name="Picture 1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343400" y="-250056"/>
            <a:ext cx="7315200" cy="2128058"/>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410310" y="4245959"/>
            <a:ext cx="6986801" cy="6580296"/>
          </a:xfrm>
          <a:prstGeom prst="rect">
            <a:avLst/>
          </a:prstGeom>
        </p:spPr>
      </p:pic>
      <p:grpSp>
        <p:nvGrpSpPr>
          <p:cNvPr id="14" name="Group 13">
            <a:extLst>
              <a:ext uri="{FF2B5EF4-FFF2-40B4-BE49-F238E27FC236}">
                <a16:creationId xmlns:a16="http://schemas.microsoft.com/office/drawing/2014/main" id="{02D10866-EE6F-A04E-FEFF-27E271BC49A3}"/>
              </a:ext>
            </a:extLst>
          </p:cNvPr>
          <p:cNvGrpSpPr/>
          <p:nvPr/>
        </p:nvGrpSpPr>
        <p:grpSpPr>
          <a:xfrm>
            <a:off x="8494616" y="5234877"/>
            <a:ext cx="1886170" cy="817643"/>
            <a:chOff x="223770" y="1790809"/>
            <a:chExt cx="1665864" cy="817643"/>
          </a:xfrm>
        </p:grpSpPr>
        <p:sp>
          <p:nvSpPr>
            <p:cNvPr id="24" name="Freeform: Shape 23">
              <a:hlinkClick r:id="rId15" action="ppaction://hlinksldjump"/>
              <a:extLst>
                <a:ext uri="{FF2B5EF4-FFF2-40B4-BE49-F238E27FC236}">
                  <a16:creationId xmlns:a16="http://schemas.microsoft.com/office/drawing/2014/main" id="{5966EFA6-9C66-A50F-81B1-26B4AAC9EB0E}"/>
                </a:ext>
              </a:extLst>
            </p:cNvPr>
            <p:cNvSpPr/>
            <p:nvPr/>
          </p:nvSpPr>
          <p:spPr>
            <a:xfrm rot="10800000" flipV="1">
              <a:off x="223770" y="1790809"/>
              <a:ext cx="1665864" cy="817643"/>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2C1474D-EE98-D80B-2768-900002EF5F82}"/>
                </a:ext>
              </a:extLst>
            </p:cNvPr>
            <p:cNvSpPr/>
            <p:nvPr/>
          </p:nvSpPr>
          <p:spPr>
            <a:xfrm>
              <a:off x="272710" y="1835709"/>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dirty="0"/>
            </a:p>
          </p:txBody>
        </p:sp>
        <p:sp>
          <p:nvSpPr>
            <p:cNvPr id="26" name="TextBox 25">
              <a:hlinkClick r:id="rId16" action="ppaction://hlinksldjump">
                <a:snd r:embed="rId17" name="click.wav"/>
              </a:hlinkClick>
              <a:extLst>
                <a:ext uri="{FF2B5EF4-FFF2-40B4-BE49-F238E27FC236}">
                  <a16:creationId xmlns:a16="http://schemas.microsoft.com/office/drawing/2014/main" id="{99F61161-8FAF-3A2C-C0A6-4FA0C55B9C65}"/>
                </a:ext>
              </a:extLst>
            </p:cNvPr>
            <p:cNvSpPr txBox="1"/>
            <p:nvPr/>
          </p:nvSpPr>
          <p:spPr>
            <a:xfrm>
              <a:off x="368970" y="1973332"/>
              <a:ext cx="1503665" cy="461665"/>
            </a:xfrm>
            <a:prstGeom prst="rect">
              <a:avLst/>
            </a:prstGeom>
            <a:noFill/>
          </p:spPr>
          <p:txBody>
            <a:bodyPr wrap="square" rtlCol="0">
              <a:spAutoFit/>
            </a:bodyPr>
            <a:lstStyle/>
            <a:p>
              <a:r>
                <a:rPr lang="en-US" sz="2400" dirty="0">
                  <a:solidFill>
                    <a:schemeClr val="bg1"/>
                  </a:solidFill>
                  <a:latin typeface="Arial Black" panose="020B0A04020102020204" pitchFamily="34" charset="0"/>
                </a:rPr>
                <a:t>KELUAR</a:t>
              </a:r>
            </a:p>
          </p:txBody>
        </p:sp>
      </p:grpSp>
      <p:sp>
        <p:nvSpPr>
          <p:cNvPr id="40" name="TextBox 19">
            <a:extLst>
              <a:ext uri="{FF2B5EF4-FFF2-40B4-BE49-F238E27FC236}">
                <a16:creationId xmlns:a16="http://schemas.microsoft.com/office/drawing/2014/main" id="{EE5DD877-8E6C-491D-1028-85A1FE3BE153}"/>
              </a:ext>
            </a:extLst>
          </p:cNvPr>
          <p:cNvSpPr txBox="1"/>
          <p:nvPr/>
        </p:nvSpPr>
        <p:spPr>
          <a:xfrm>
            <a:off x="2590800" y="2240738"/>
            <a:ext cx="13885240" cy="859210"/>
          </a:xfrm>
          <a:prstGeom prst="rect">
            <a:avLst/>
          </a:prstGeom>
        </p:spPr>
        <p:txBody>
          <a:bodyPr lIns="0" tIns="0" rIns="0" bIns="0" rtlCol="0" anchor="t">
            <a:spAutoFit/>
          </a:bodyPr>
          <a:lstStyle/>
          <a:p>
            <a:pPr algn="ctr">
              <a:lnSpc>
                <a:spcPts val="6726"/>
              </a:lnSpc>
            </a:pPr>
            <a:r>
              <a:rPr lang="en-US" sz="5214" dirty="0">
                <a:solidFill>
                  <a:srgbClr val="FFFFFF"/>
                </a:solidFill>
                <a:latin typeface="Peace Sans"/>
              </a:rPr>
              <a:t>TUGAS ANDA TELAH SELESAI</a:t>
            </a:r>
          </a:p>
        </p:txBody>
      </p:sp>
    </p:spTree>
    <p:custDataLst>
      <p:tags r:id="rId1"/>
    </p:custDataLst>
    <p:extLst>
      <p:ext uri="{BB962C8B-B14F-4D97-AF65-F5344CB8AC3E}">
        <p14:creationId xmlns:p14="http://schemas.microsoft.com/office/powerpoint/2010/main" val="6668445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249794"/>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977944" y="3036755"/>
            <a:ext cx="2007347" cy="2007347"/>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516978" y="935078"/>
            <a:ext cx="2074822" cy="2074822"/>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43783" y="7568055"/>
            <a:ext cx="18288000" cy="7004138"/>
          </a:xfrm>
          <a:prstGeom prst="rect">
            <a:avLst/>
          </a:prstGeom>
        </p:spPr>
      </p:pic>
      <p:pic>
        <p:nvPicPr>
          <p:cNvPr id="6" name="Picture 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198087" y="6286500"/>
            <a:ext cx="2100562" cy="2100562"/>
          </a:xfrm>
          <a:prstGeom prst="rect">
            <a:avLst/>
          </a:prstGeom>
        </p:spPr>
      </p:pic>
      <p:pic>
        <p:nvPicPr>
          <p:cNvPr id="7" name="Picture 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930646" y="2548564"/>
            <a:ext cx="4134245" cy="7529255"/>
          </a:xfrm>
          <a:prstGeom prst="rect">
            <a:avLst/>
          </a:prstGeom>
        </p:spPr>
      </p:pic>
      <p:pic>
        <p:nvPicPr>
          <p:cNvPr id="9" name="Picture 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654588" y="2789568"/>
            <a:ext cx="2104138" cy="2104138"/>
          </a:xfrm>
          <a:prstGeom prst="rect">
            <a:avLst/>
          </a:prstGeom>
        </p:spPr>
      </p:pic>
      <p:pic>
        <p:nvPicPr>
          <p:cNvPr id="10" name="Picture 1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642980" y="3382997"/>
            <a:ext cx="3724002" cy="3724002"/>
          </a:xfrm>
          <a:prstGeom prst="rect">
            <a:avLst/>
          </a:prstGeom>
        </p:spPr>
      </p:pic>
      <p:pic>
        <p:nvPicPr>
          <p:cNvPr id="11" name="Picture 1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478051" y="6399988"/>
            <a:ext cx="2100562" cy="2096312"/>
          </a:xfrm>
          <a:prstGeom prst="rect">
            <a:avLst/>
          </a:prstGeom>
        </p:spPr>
      </p:pic>
      <p:pic>
        <p:nvPicPr>
          <p:cNvPr id="12" name="Picture 12">
            <a:hlinkClick r:id="rId21" action="ppaction://hlinksldjump">
              <a:snd r:embed="rId22" name="click.wav"/>
            </a:hlinkClick>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4845577" y="2917540"/>
            <a:ext cx="2259026" cy="2259026"/>
          </a:xfrm>
          <a:prstGeom prst="rect">
            <a:avLst/>
          </a:prstGeom>
        </p:spPr>
      </p:pic>
      <p:pic>
        <p:nvPicPr>
          <p:cNvPr id="13" name="Picture 13">
            <a:hlinkClick r:id="rId25" action="ppaction://hlinksldjump">
              <a:snd r:embed="rId22" name="click.wav"/>
            </a:hlinkClick>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5402354" y="6313191"/>
            <a:ext cx="2259026" cy="2259026"/>
          </a:xfrm>
          <a:prstGeom prst="rect">
            <a:avLst/>
          </a:prstGeom>
        </p:spPr>
      </p:pic>
      <p:pic>
        <p:nvPicPr>
          <p:cNvPr id="15" name="Picture 15">
            <a:hlinkClick r:id="rId26" action="ppaction://hlinksldjump">
              <a:snd r:embed="rId22" name="click.wav"/>
            </a:hlinkClick>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1577144" y="2718945"/>
            <a:ext cx="2259026" cy="2259026"/>
          </a:xfrm>
          <a:prstGeom prst="rect">
            <a:avLst/>
          </a:prstGeom>
        </p:spPr>
      </p:pic>
      <p:pic>
        <p:nvPicPr>
          <p:cNvPr id="16" name="Picture 16">
            <a:hlinkClick r:id="rId27" action="ppaction://hlinksldjump">
              <a:snd r:embed="rId22" name="click.wav"/>
            </a:hlinkClick>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8385400" y="853839"/>
            <a:ext cx="2259026" cy="2259026"/>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5316200" y="-30535"/>
            <a:ext cx="7315200" cy="2128058"/>
          </a:xfrm>
          <a:prstGeom prst="rect">
            <a:avLst/>
          </a:prstGeom>
        </p:spPr>
      </p:pic>
      <p:pic>
        <p:nvPicPr>
          <p:cNvPr id="18" name="Picture 18"/>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4343400" y="-250056"/>
            <a:ext cx="7315200" cy="2128058"/>
          </a:xfrm>
          <a:prstGeom prst="rect">
            <a:avLst/>
          </a:prstGeom>
        </p:spPr>
      </p:pic>
      <p:sp>
        <p:nvSpPr>
          <p:cNvPr id="19" name="TextBox 19"/>
          <p:cNvSpPr txBox="1"/>
          <p:nvPr/>
        </p:nvSpPr>
        <p:spPr>
          <a:xfrm>
            <a:off x="8498891" y="190500"/>
            <a:ext cx="1988031" cy="574196"/>
          </a:xfrm>
          <a:prstGeom prst="rect">
            <a:avLst/>
          </a:prstGeom>
        </p:spPr>
        <p:txBody>
          <a:bodyPr wrap="square" lIns="0" tIns="0" rIns="0" bIns="0" rtlCol="0" anchor="t">
            <a:spAutoFit/>
          </a:bodyPr>
          <a:lstStyle/>
          <a:p>
            <a:pPr algn="ctr">
              <a:lnSpc>
                <a:spcPts val="4760"/>
              </a:lnSpc>
            </a:pPr>
            <a:r>
              <a:rPr lang="en-US" sz="3400" dirty="0" err="1">
                <a:solidFill>
                  <a:srgbClr val="FFFFFF"/>
                </a:solidFill>
                <a:latin typeface="Open Sans"/>
              </a:rPr>
              <a:t>Petunjuk</a:t>
            </a:r>
            <a:endParaRPr lang="en-US" sz="3400" dirty="0">
              <a:solidFill>
                <a:srgbClr val="FFFFFF"/>
              </a:solidFill>
              <a:latin typeface="Open Sans"/>
            </a:endParaRPr>
          </a:p>
        </p:txBody>
      </p:sp>
      <p:sp>
        <p:nvSpPr>
          <p:cNvPr id="20" name="TextBox 20"/>
          <p:cNvSpPr txBox="1"/>
          <p:nvPr/>
        </p:nvSpPr>
        <p:spPr>
          <a:xfrm>
            <a:off x="12248368" y="2019153"/>
            <a:ext cx="1061839" cy="580389"/>
          </a:xfrm>
          <a:prstGeom prst="rect">
            <a:avLst/>
          </a:prstGeom>
        </p:spPr>
        <p:txBody>
          <a:bodyPr lIns="0" tIns="0" rIns="0" bIns="0" rtlCol="0" anchor="t">
            <a:spAutoFit/>
          </a:bodyPr>
          <a:lstStyle/>
          <a:p>
            <a:pPr algn="ctr">
              <a:lnSpc>
                <a:spcPts val="4760"/>
              </a:lnSpc>
            </a:pPr>
            <a:r>
              <a:rPr lang="en-US" sz="3400" dirty="0" err="1">
                <a:solidFill>
                  <a:srgbClr val="FFFFFF"/>
                </a:solidFill>
                <a:latin typeface="Open Sans"/>
              </a:rPr>
              <a:t>Profil</a:t>
            </a:r>
            <a:endParaRPr lang="en-US" sz="3400" dirty="0">
              <a:solidFill>
                <a:srgbClr val="FFFFFF"/>
              </a:solidFill>
              <a:latin typeface="Open Sans"/>
            </a:endParaRPr>
          </a:p>
        </p:txBody>
      </p:sp>
      <p:sp>
        <p:nvSpPr>
          <p:cNvPr id="21" name="TextBox 21"/>
          <p:cNvSpPr txBox="1"/>
          <p:nvPr/>
        </p:nvSpPr>
        <p:spPr>
          <a:xfrm>
            <a:off x="11680499" y="5479546"/>
            <a:ext cx="1236315" cy="574196"/>
          </a:xfrm>
          <a:prstGeom prst="rect">
            <a:avLst/>
          </a:prstGeom>
        </p:spPr>
        <p:txBody>
          <a:bodyPr wrap="square" lIns="0" tIns="0" rIns="0" bIns="0" rtlCol="0" anchor="t">
            <a:spAutoFit/>
          </a:bodyPr>
          <a:lstStyle/>
          <a:p>
            <a:pPr algn="ctr">
              <a:lnSpc>
                <a:spcPts val="4760"/>
              </a:lnSpc>
            </a:pPr>
            <a:r>
              <a:rPr lang="en-US" sz="3400" dirty="0" err="1">
                <a:solidFill>
                  <a:srgbClr val="FFFFFF"/>
                </a:solidFill>
                <a:latin typeface="Open Sans"/>
              </a:rPr>
              <a:t>Kuis</a:t>
            </a:r>
            <a:endParaRPr lang="en-US" sz="3400" dirty="0">
              <a:solidFill>
                <a:srgbClr val="FFFFFF"/>
              </a:solidFill>
              <a:latin typeface="Open Sans"/>
            </a:endParaRPr>
          </a:p>
        </p:txBody>
      </p:sp>
      <p:sp>
        <p:nvSpPr>
          <p:cNvPr id="22" name="TextBox 22"/>
          <p:cNvSpPr txBox="1"/>
          <p:nvPr/>
        </p:nvSpPr>
        <p:spPr>
          <a:xfrm>
            <a:off x="4643645" y="2229334"/>
            <a:ext cx="2768881" cy="574196"/>
          </a:xfrm>
          <a:prstGeom prst="rect">
            <a:avLst/>
          </a:prstGeom>
        </p:spPr>
        <p:txBody>
          <a:bodyPr wrap="square" lIns="0" tIns="0" rIns="0" bIns="0" rtlCol="0" anchor="t">
            <a:spAutoFit/>
          </a:bodyPr>
          <a:lstStyle/>
          <a:p>
            <a:pPr algn="ctr">
              <a:lnSpc>
                <a:spcPts val="4760"/>
              </a:lnSpc>
            </a:pPr>
            <a:r>
              <a:rPr lang="en-US" sz="3400" dirty="0" err="1">
                <a:solidFill>
                  <a:srgbClr val="FFFFFF"/>
                </a:solidFill>
                <a:latin typeface="Open Sans"/>
              </a:rPr>
              <a:t>Kompetensi</a:t>
            </a:r>
            <a:endParaRPr lang="en-US" sz="3400" dirty="0">
              <a:solidFill>
                <a:srgbClr val="FFFFFF"/>
              </a:solidFill>
              <a:latin typeface="Open Sans"/>
            </a:endParaRPr>
          </a:p>
        </p:txBody>
      </p:sp>
      <p:sp>
        <p:nvSpPr>
          <p:cNvPr id="23" name="TextBox 23"/>
          <p:cNvSpPr txBox="1"/>
          <p:nvPr/>
        </p:nvSpPr>
        <p:spPr>
          <a:xfrm>
            <a:off x="5765374" y="5505158"/>
            <a:ext cx="1518976" cy="574196"/>
          </a:xfrm>
          <a:prstGeom prst="rect">
            <a:avLst/>
          </a:prstGeom>
        </p:spPr>
        <p:txBody>
          <a:bodyPr wrap="square" lIns="0" tIns="0" rIns="0" bIns="0" rtlCol="0" anchor="t">
            <a:spAutoFit/>
          </a:bodyPr>
          <a:lstStyle/>
          <a:p>
            <a:pPr algn="ctr">
              <a:lnSpc>
                <a:spcPts val="4760"/>
              </a:lnSpc>
            </a:pPr>
            <a:r>
              <a:rPr lang="en-US" sz="3400" dirty="0" err="1">
                <a:solidFill>
                  <a:srgbClr val="FFFFFF"/>
                </a:solidFill>
                <a:latin typeface="Open Sans"/>
              </a:rPr>
              <a:t>Materi</a:t>
            </a:r>
            <a:endParaRPr lang="en-US" sz="3400" dirty="0">
              <a:solidFill>
                <a:srgbClr val="FFFFFF"/>
              </a:solidFill>
              <a:latin typeface="Open Sans"/>
            </a:endParaRPr>
          </a:p>
        </p:txBody>
      </p:sp>
      <p:pic>
        <p:nvPicPr>
          <p:cNvPr id="8" name="Picture 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2410310" y="4245959"/>
            <a:ext cx="6986801" cy="6580296"/>
          </a:xfrm>
          <a:prstGeom prst="rect">
            <a:avLst/>
          </a:prstGeom>
        </p:spPr>
      </p:pic>
      <p:pic>
        <p:nvPicPr>
          <p:cNvPr id="38" name="Picture 12">
            <a:hlinkClick r:id="rId32" action="ppaction://hlinksldjump">
              <a:snd r:embed="rId22" name="click.wav"/>
            </a:hlinkClick>
            <a:extLst>
              <a:ext uri="{FF2B5EF4-FFF2-40B4-BE49-F238E27FC236}">
                <a16:creationId xmlns:a16="http://schemas.microsoft.com/office/drawing/2014/main" id="{8579CD87-103C-D464-6030-BE2FB00E3A8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1118855" y="6208014"/>
            <a:ext cx="2259026" cy="2259026"/>
          </a:xfrm>
          <a:prstGeom prst="rect">
            <a:avLst/>
          </a:prstGeom>
        </p:spPr>
      </p:pic>
      <p:pic>
        <p:nvPicPr>
          <p:cNvPr id="14" name="Picture 12">
            <a:hlinkClick r:id="rId21" action="ppaction://hlinksldjump">
              <a:snd r:embed="rId22" name="click.wav"/>
            </a:hlinkClick>
            <a:extLst>
              <a:ext uri="{FF2B5EF4-FFF2-40B4-BE49-F238E27FC236}">
                <a16:creationId xmlns:a16="http://schemas.microsoft.com/office/drawing/2014/main" id="{FC45DE0A-48E1-3A7F-D025-7015A1FC836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8417842" y="7913246"/>
            <a:ext cx="2259026" cy="2259026"/>
          </a:xfrm>
          <a:prstGeom prst="rect">
            <a:avLst/>
          </a:prstGeom>
        </p:spPr>
      </p:pic>
      <p:pic>
        <p:nvPicPr>
          <p:cNvPr id="24" name="Picture 3">
            <a:extLst>
              <a:ext uri="{FF2B5EF4-FFF2-40B4-BE49-F238E27FC236}">
                <a16:creationId xmlns:a16="http://schemas.microsoft.com/office/drawing/2014/main" id="{67CA1F6C-9C4F-80C4-7CC5-0FAC318939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566090" y="8089153"/>
            <a:ext cx="2007347" cy="2007347"/>
          </a:xfrm>
          <a:prstGeom prst="rect">
            <a:avLst/>
          </a:prstGeom>
        </p:spPr>
      </p:pic>
      <p:sp>
        <p:nvSpPr>
          <p:cNvPr id="25" name="TextBox 23">
            <a:extLst>
              <a:ext uri="{FF2B5EF4-FFF2-40B4-BE49-F238E27FC236}">
                <a16:creationId xmlns:a16="http://schemas.microsoft.com/office/drawing/2014/main" id="{BD20BB05-37DE-928C-E037-F4102AB1D924}"/>
              </a:ext>
            </a:extLst>
          </p:cNvPr>
          <p:cNvSpPr txBox="1"/>
          <p:nvPr/>
        </p:nvSpPr>
        <p:spPr>
          <a:xfrm>
            <a:off x="8745493" y="7227728"/>
            <a:ext cx="1518976" cy="574196"/>
          </a:xfrm>
          <a:prstGeom prst="rect">
            <a:avLst/>
          </a:prstGeom>
        </p:spPr>
        <p:txBody>
          <a:bodyPr wrap="square" lIns="0" tIns="0" rIns="0" bIns="0" rtlCol="0" anchor="t">
            <a:spAutoFit/>
          </a:bodyPr>
          <a:lstStyle/>
          <a:p>
            <a:pPr algn="ctr">
              <a:lnSpc>
                <a:spcPts val="4760"/>
              </a:lnSpc>
            </a:pPr>
            <a:r>
              <a:rPr lang="en-US" sz="3400" dirty="0">
                <a:solidFill>
                  <a:srgbClr val="FFFFFF"/>
                </a:solidFill>
                <a:latin typeface="Open Sans"/>
              </a:rPr>
              <a:t>Video</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642151"/>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993135" y="2752868"/>
            <a:ext cx="2007347" cy="2007347"/>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85203" y="935078"/>
            <a:ext cx="2074822" cy="2074822"/>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43783" y="7568055"/>
            <a:ext cx="18288000" cy="7004138"/>
          </a:xfrm>
          <a:prstGeom prst="rect">
            <a:avLst/>
          </a:prstGeom>
        </p:spPr>
      </p:pic>
      <p:pic>
        <p:nvPicPr>
          <p:cNvPr id="6" name="Picture 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837733" y="6712037"/>
            <a:ext cx="2100562" cy="2100562"/>
          </a:xfrm>
          <a:prstGeom prst="rect">
            <a:avLst/>
          </a:prstGeom>
        </p:spPr>
      </p:pic>
      <p:pic>
        <p:nvPicPr>
          <p:cNvPr id="7" name="Picture 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930646" y="2548564"/>
            <a:ext cx="4134245" cy="7529255"/>
          </a:xfrm>
          <a:prstGeom prst="rect">
            <a:avLst/>
          </a:prstGeom>
        </p:spPr>
      </p:pic>
      <p:pic>
        <p:nvPicPr>
          <p:cNvPr id="9" name="Picture 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593714" y="2569870"/>
            <a:ext cx="2104138" cy="2104138"/>
          </a:xfrm>
          <a:prstGeom prst="rect">
            <a:avLst/>
          </a:prstGeom>
        </p:spPr>
      </p:pic>
      <p:pic>
        <p:nvPicPr>
          <p:cNvPr id="10" name="Picture 1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542249" y="3400698"/>
            <a:ext cx="3724002" cy="3724002"/>
          </a:xfrm>
          <a:prstGeom prst="rect">
            <a:avLst/>
          </a:prstGeom>
        </p:spPr>
      </p:pic>
      <p:pic>
        <p:nvPicPr>
          <p:cNvPr id="11" name="Picture 11"/>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872819" y="6694474"/>
            <a:ext cx="2100562" cy="2096312"/>
          </a:xfrm>
          <a:prstGeom prst="rect">
            <a:avLst/>
          </a:prstGeom>
        </p:spPr>
      </p:pic>
      <p:pic>
        <p:nvPicPr>
          <p:cNvPr id="12" name="Picture 12">
            <a:hlinkClick r:id="rId21" action="ppaction://hlinksldjump">
              <a:snd r:embed="rId22" name="click.wav"/>
            </a:hlinkClick>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4842772" y="2620051"/>
            <a:ext cx="2259026" cy="2259026"/>
          </a:xfrm>
          <a:prstGeom prst="rect">
            <a:avLst/>
          </a:prstGeom>
        </p:spPr>
      </p:pic>
      <p:pic>
        <p:nvPicPr>
          <p:cNvPr id="13" name="Picture 13">
            <a:hlinkClick r:id="rId25" action="ppaction://hlinksldjump"/>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5818174" y="6623595"/>
            <a:ext cx="2259026" cy="2259026"/>
          </a:xfrm>
          <a:prstGeom prst="rect">
            <a:avLst/>
          </a:prstGeom>
        </p:spPr>
      </p:pic>
      <p:pic>
        <p:nvPicPr>
          <p:cNvPr id="15" name="Picture 15">
            <a:hlinkClick r:id="rId26" action="ppaction://hlinksldjump"/>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1516222" y="2467977"/>
            <a:ext cx="2259026" cy="2259026"/>
          </a:xfrm>
          <a:prstGeom prst="rect">
            <a:avLst/>
          </a:prstGeom>
        </p:spPr>
      </p:pic>
      <p:pic>
        <p:nvPicPr>
          <p:cNvPr id="16" name="Picture 16">
            <a:hlinkClick r:id="rId27" action="ppaction://hlinksldjump">
              <a:snd r:embed="rId22" name="click.wav"/>
            </a:hlinkClick>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8179497" y="823410"/>
            <a:ext cx="2259026" cy="2259026"/>
          </a:xfrm>
          <a:prstGeom prst="rect">
            <a:avLst/>
          </a:prstGeom>
        </p:spPr>
      </p:pic>
      <p:pic>
        <p:nvPicPr>
          <p:cNvPr id="17" name="Picture 17"/>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5316200" y="-172044"/>
            <a:ext cx="7315200" cy="2128058"/>
          </a:xfrm>
          <a:prstGeom prst="rect">
            <a:avLst/>
          </a:prstGeom>
        </p:spPr>
      </p:pic>
      <p:pic>
        <p:nvPicPr>
          <p:cNvPr id="18" name="Picture 18"/>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4343400" y="-250056"/>
            <a:ext cx="7315200" cy="2128058"/>
          </a:xfrm>
          <a:prstGeom prst="rect">
            <a:avLst/>
          </a:prstGeom>
        </p:spPr>
      </p:pic>
      <p:sp>
        <p:nvSpPr>
          <p:cNvPr id="19" name="TextBox 19"/>
          <p:cNvSpPr txBox="1"/>
          <p:nvPr/>
        </p:nvSpPr>
        <p:spPr>
          <a:xfrm>
            <a:off x="8247752" y="149704"/>
            <a:ext cx="1988031" cy="574196"/>
          </a:xfrm>
          <a:prstGeom prst="rect">
            <a:avLst/>
          </a:prstGeom>
        </p:spPr>
        <p:txBody>
          <a:bodyPr wrap="square" lIns="0" tIns="0" rIns="0" bIns="0" rtlCol="0" anchor="t">
            <a:spAutoFit/>
          </a:bodyPr>
          <a:lstStyle/>
          <a:p>
            <a:pPr algn="ctr">
              <a:lnSpc>
                <a:spcPts val="4760"/>
              </a:lnSpc>
            </a:pPr>
            <a:r>
              <a:rPr lang="en-US" sz="3400" dirty="0" err="1">
                <a:solidFill>
                  <a:srgbClr val="FFFFFF"/>
                </a:solidFill>
                <a:latin typeface="Open Sans"/>
              </a:rPr>
              <a:t>Petunjuk</a:t>
            </a:r>
            <a:endParaRPr lang="en-US" sz="3400" dirty="0">
              <a:solidFill>
                <a:srgbClr val="FFFFFF"/>
              </a:solidFill>
              <a:latin typeface="Open Sans"/>
            </a:endParaRPr>
          </a:p>
        </p:txBody>
      </p:sp>
      <p:sp>
        <p:nvSpPr>
          <p:cNvPr id="20" name="TextBox 20"/>
          <p:cNvSpPr txBox="1"/>
          <p:nvPr/>
        </p:nvSpPr>
        <p:spPr>
          <a:xfrm>
            <a:off x="12254755" y="1746543"/>
            <a:ext cx="1061839" cy="580389"/>
          </a:xfrm>
          <a:prstGeom prst="rect">
            <a:avLst/>
          </a:prstGeom>
        </p:spPr>
        <p:txBody>
          <a:bodyPr lIns="0" tIns="0" rIns="0" bIns="0" rtlCol="0" anchor="t">
            <a:spAutoFit/>
          </a:bodyPr>
          <a:lstStyle/>
          <a:p>
            <a:pPr algn="ctr">
              <a:lnSpc>
                <a:spcPts val="4760"/>
              </a:lnSpc>
            </a:pPr>
            <a:r>
              <a:rPr lang="en-US" sz="3400" dirty="0" err="1">
                <a:solidFill>
                  <a:srgbClr val="FFFFFF"/>
                </a:solidFill>
                <a:latin typeface="Open Sans"/>
              </a:rPr>
              <a:t>Profil</a:t>
            </a:r>
            <a:endParaRPr lang="en-US" sz="3400" dirty="0">
              <a:solidFill>
                <a:srgbClr val="FFFFFF"/>
              </a:solidFill>
              <a:latin typeface="Open Sans"/>
            </a:endParaRPr>
          </a:p>
        </p:txBody>
      </p:sp>
      <p:sp>
        <p:nvSpPr>
          <p:cNvPr id="21" name="TextBox 21"/>
          <p:cNvSpPr txBox="1"/>
          <p:nvPr/>
        </p:nvSpPr>
        <p:spPr>
          <a:xfrm>
            <a:off x="11699366" y="5728025"/>
            <a:ext cx="1236315" cy="574196"/>
          </a:xfrm>
          <a:prstGeom prst="rect">
            <a:avLst/>
          </a:prstGeom>
        </p:spPr>
        <p:txBody>
          <a:bodyPr wrap="square" lIns="0" tIns="0" rIns="0" bIns="0" rtlCol="0" anchor="t">
            <a:spAutoFit/>
          </a:bodyPr>
          <a:lstStyle/>
          <a:p>
            <a:pPr algn="ctr">
              <a:lnSpc>
                <a:spcPts val="4760"/>
              </a:lnSpc>
            </a:pPr>
            <a:r>
              <a:rPr lang="en-US" sz="3400" dirty="0" err="1">
                <a:solidFill>
                  <a:srgbClr val="FFFFFF"/>
                </a:solidFill>
                <a:latin typeface="Open Sans"/>
              </a:rPr>
              <a:t>Kuis</a:t>
            </a:r>
            <a:endParaRPr lang="en-US" sz="3400" dirty="0">
              <a:solidFill>
                <a:srgbClr val="FFFFFF"/>
              </a:solidFill>
              <a:latin typeface="Open Sans"/>
            </a:endParaRPr>
          </a:p>
        </p:txBody>
      </p:sp>
      <p:sp>
        <p:nvSpPr>
          <p:cNvPr id="22" name="TextBox 22"/>
          <p:cNvSpPr txBox="1"/>
          <p:nvPr/>
        </p:nvSpPr>
        <p:spPr>
          <a:xfrm>
            <a:off x="4572000" y="1822841"/>
            <a:ext cx="2768881" cy="574196"/>
          </a:xfrm>
          <a:prstGeom prst="rect">
            <a:avLst/>
          </a:prstGeom>
        </p:spPr>
        <p:txBody>
          <a:bodyPr wrap="square" lIns="0" tIns="0" rIns="0" bIns="0" rtlCol="0" anchor="t">
            <a:spAutoFit/>
          </a:bodyPr>
          <a:lstStyle/>
          <a:p>
            <a:pPr algn="ctr">
              <a:lnSpc>
                <a:spcPts val="4760"/>
              </a:lnSpc>
            </a:pPr>
            <a:r>
              <a:rPr lang="en-US" sz="3400" dirty="0" err="1">
                <a:solidFill>
                  <a:srgbClr val="FFFFFF"/>
                </a:solidFill>
                <a:latin typeface="Open Sans"/>
              </a:rPr>
              <a:t>Kompetensi</a:t>
            </a:r>
            <a:endParaRPr lang="en-US" sz="3400" dirty="0">
              <a:solidFill>
                <a:srgbClr val="FFFFFF"/>
              </a:solidFill>
              <a:latin typeface="Open Sans"/>
            </a:endParaRPr>
          </a:p>
        </p:txBody>
      </p:sp>
      <p:sp>
        <p:nvSpPr>
          <p:cNvPr id="23" name="TextBox 23"/>
          <p:cNvSpPr txBox="1"/>
          <p:nvPr/>
        </p:nvSpPr>
        <p:spPr>
          <a:xfrm>
            <a:off x="5765358" y="5838941"/>
            <a:ext cx="1518976" cy="574196"/>
          </a:xfrm>
          <a:prstGeom prst="rect">
            <a:avLst/>
          </a:prstGeom>
        </p:spPr>
        <p:txBody>
          <a:bodyPr wrap="square" lIns="0" tIns="0" rIns="0" bIns="0" rtlCol="0" anchor="t">
            <a:spAutoFit/>
          </a:bodyPr>
          <a:lstStyle/>
          <a:p>
            <a:pPr algn="ctr">
              <a:lnSpc>
                <a:spcPts val="4760"/>
              </a:lnSpc>
            </a:pPr>
            <a:r>
              <a:rPr lang="en-US" sz="3400" dirty="0" err="1">
                <a:solidFill>
                  <a:srgbClr val="FFFFFF"/>
                </a:solidFill>
                <a:latin typeface="Open Sans"/>
              </a:rPr>
              <a:t>Materi</a:t>
            </a:r>
            <a:endParaRPr lang="en-US" sz="3400" dirty="0">
              <a:solidFill>
                <a:srgbClr val="FFFFFF"/>
              </a:solidFill>
              <a:latin typeface="Open Sans"/>
            </a:endParaRPr>
          </a:p>
        </p:txBody>
      </p:sp>
      <p:pic>
        <p:nvPicPr>
          <p:cNvPr id="8" name="Picture 8"/>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2410310" y="4245959"/>
            <a:ext cx="6986801" cy="6580296"/>
          </a:xfrm>
          <a:prstGeom prst="rect">
            <a:avLst/>
          </a:prstGeom>
        </p:spPr>
      </p:pic>
      <p:grpSp>
        <p:nvGrpSpPr>
          <p:cNvPr id="42" name="Group 41">
            <a:extLst>
              <a:ext uri="{FF2B5EF4-FFF2-40B4-BE49-F238E27FC236}">
                <a16:creationId xmlns:a16="http://schemas.microsoft.com/office/drawing/2014/main" id="{8C5BEDD8-905C-A73D-1805-8C9E8843CAC9}"/>
              </a:ext>
            </a:extLst>
          </p:cNvPr>
          <p:cNvGrpSpPr/>
          <p:nvPr/>
        </p:nvGrpSpPr>
        <p:grpSpPr>
          <a:xfrm>
            <a:off x="16738020" y="362857"/>
            <a:ext cx="1059486" cy="1049319"/>
            <a:chOff x="15697542" y="382701"/>
            <a:chExt cx="1059486" cy="1049319"/>
          </a:xfrm>
        </p:grpSpPr>
        <p:sp>
          <p:nvSpPr>
            <p:cNvPr id="33" name="Freeform: Shape 32">
              <a:extLst>
                <a:ext uri="{FF2B5EF4-FFF2-40B4-BE49-F238E27FC236}">
                  <a16:creationId xmlns:a16="http://schemas.microsoft.com/office/drawing/2014/main" id="{3D945639-BE03-A3BD-FC87-070AF97879E2}"/>
                </a:ext>
              </a:extLst>
            </p:cNvPr>
            <p:cNvSpPr/>
            <p:nvPr/>
          </p:nvSpPr>
          <p:spPr>
            <a:xfrm rot="10800000" flipV="1">
              <a:off x="15697542" y="382701"/>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grpSp>
          <p:nvGrpSpPr>
            <p:cNvPr id="34" name="Picture 15">
              <a:extLst>
                <a:ext uri="{FF2B5EF4-FFF2-40B4-BE49-F238E27FC236}">
                  <a16:creationId xmlns:a16="http://schemas.microsoft.com/office/drawing/2014/main" id="{9C3075B0-62B6-B1BD-9367-E85FD6B6C8F8}"/>
                </a:ext>
              </a:extLst>
            </p:cNvPr>
            <p:cNvGrpSpPr/>
            <p:nvPr/>
          </p:nvGrpSpPr>
          <p:grpSpPr>
            <a:xfrm>
              <a:off x="15930646" y="616414"/>
              <a:ext cx="621488" cy="620964"/>
              <a:chOff x="2225272" y="6892391"/>
              <a:chExt cx="621488" cy="620964"/>
            </a:xfrm>
          </p:grpSpPr>
          <p:sp>
            <p:nvSpPr>
              <p:cNvPr id="36" name="Freeform: Shape 35">
                <a:extLst>
                  <a:ext uri="{FF2B5EF4-FFF2-40B4-BE49-F238E27FC236}">
                    <a16:creationId xmlns:a16="http://schemas.microsoft.com/office/drawing/2014/main" id="{555B8A8D-0802-C077-B62C-5B022B1044B4}"/>
                  </a:ext>
                </a:extLst>
              </p:cNvPr>
              <p:cNvSpPr/>
              <p:nvPr/>
            </p:nvSpPr>
            <p:spPr>
              <a:xfrm>
                <a:off x="2225272" y="6892391"/>
                <a:ext cx="621488" cy="620964"/>
              </a:xfrm>
              <a:custGeom>
                <a:avLst/>
                <a:gdLst>
                  <a:gd name="connsiteX0" fmla="*/ 423357 w 621488"/>
                  <a:gd name="connsiteY0" fmla="*/ 309815 h 620964"/>
                  <a:gd name="connsiteX1" fmla="*/ 594187 w 621488"/>
                  <a:gd name="connsiteY1" fmla="*/ 139237 h 620964"/>
                  <a:gd name="connsiteX2" fmla="*/ 621031 w 621488"/>
                  <a:gd name="connsiteY2" fmla="*/ 79941 h 620964"/>
                  <a:gd name="connsiteX3" fmla="*/ 594187 w 621488"/>
                  <a:gd name="connsiteY3" fmla="*/ 25518 h 620964"/>
                  <a:gd name="connsiteX4" fmla="*/ 540500 w 621488"/>
                  <a:gd name="connsiteY4" fmla="*/ -475 h 620964"/>
                  <a:gd name="connsiteX5" fmla="*/ 480305 w 621488"/>
                  <a:gd name="connsiteY5" fmla="*/ 25518 h 620964"/>
                  <a:gd name="connsiteX6" fmla="*/ 309476 w 621488"/>
                  <a:gd name="connsiteY6" fmla="*/ 196096 h 620964"/>
                  <a:gd name="connsiteX7" fmla="*/ 138646 w 621488"/>
                  <a:gd name="connsiteY7" fmla="*/ 25518 h 620964"/>
                  <a:gd name="connsiteX8" fmla="*/ 80075 w 621488"/>
                  <a:gd name="connsiteY8" fmla="*/ -475 h 620964"/>
                  <a:gd name="connsiteX9" fmla="*/ 24760 w 621488"/>
                  <a:gd name="connsiteY9" fmla="*/ 25518 h 620964"/>
                  <a:gd name="connsiteX10" fmla="*/ 1169 w 621488"/>
                  <a:gd name="connsiteY10" fmla="*/ 78315 h 620964"/>
                  <a:gd name="connsiteX11" fmla="*/ 24760 w 621488"/>
                  <a:gd name="connsiteY11" fmla="*/ 139237 h 620964"/>
                  <a:gd name="connsiteX12" fmla="*/ 195590 w 621488"/>
                  <a:gd name="connsiteY12" fmla="*/ 309815 h 620964"/>
                  <a:gd name="connsiteX13" fmla="*/ 24760 w 621488"/>
                  <a:gd name="connsiteY13" fmla="*/ 480394 h 620964"/>
                  <a:gd name="connsiteX14" fmla="*/ -457 w 621488"/>
                  <a:gd name="connsiteY14" fmla="*/ 539689 h 620964"/>
                  <a:gd name="connsiteX15" fmla="*/ 24760 w 621488"/>
                  <a:gd name="connsiteY15" fmla="*/ 594112 h 620964"/>
                  <a:gd name="connsiteX16" fmla="*/ 78447 w 621488"/>
                  <a:gd name="connsiteY16" fmla="*/ 620105 h 620964"/>
                  <a:gd name="connsiteX17" fmla="*/ 138642 w 621488"/>
                  <a:gd name="connsiteY17" fmla="*/ 594112 h 620964"/>
                  <a:gd name="connsiteX18" fmla="*/ 309471 w 621488"/>
                  <a:gd name="connsiteY18" fmla="*/ 423534 h 620964"/>
                  <a:gd name="connsiteX19" fmla="*/ 480300 w 621488"/>
                  <a:gd name="connsiteY19" fmla="*/ 594112 h 620964"/>
                  <a:gd name="connsiteX20" fmla="*/ 539683 w 621488"/>
                  <a:gd name="connsiteY20" fmla="*/ 617668 h 620964"/>
                  <a:gd name="connsiteX21" fmla="*/ 594187 w 621488"/>
                  <a:gd name="connsiteY21" fmla="*/ 594112 h 620964"/>
                  <a:gd name="connsiteX22" fmla="*/ 617777 w 621488"/>
                  <a:gd name="connsiteY22" fmla="*/ 541315 h 620964"/>
                  <a:gd name="connsiteX23" fmla="*/ 594187 w 621488"/>
                  <a:gd name="connsiteY23" fmla="*/ 480394 h 620964"/>
                  <a:gd name="connsiteX24" fmla="*/ 423357 w 621488"/>
                  <a:gd name="connsiteY24" fmla="*/ 309815 h 62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1488" h="620964">
                    <a:moveTo>
                      <a:pt x="423357" y="309815"/>
                    </a:moveTo>
                    <a:lnTo>
                      <a:pt x="594187" y="139237"/>
                    </a:lnTo>
                    <a:cubicBezTo>
                      <a:pt x="612083" y="121366"/>
                      <a:pt x="621031" y="101600"/>
                      <a:pt x="621031" y="79941"/>
                    </a:cubicBezTo>
                    <a:cubicBezTo>
                      <a:pt x="619946" y="60446"/>
                      <a:pt x="610998" y="42305"/>
                      <a:pt x="594187" y="25518"/>
                    </a:cubicBezTo>
                    <a:cubicBezTo>
                      <a:pt x="579002" y="10355"/>
                      <a:pt x="561106" y="1691"/>
                      <a:pt x="540500" y="-475"/>
                    </a:cubicBezTo>
                    <a:cubicBezTo>
                      <a:pt x="519349" y="-2100"/>
                      <a:pt x="499284" y="6564"/>
                      <a:pt x="480305" y="25518"/>
                    </a:cubicBezTo>
                    <a:lnTo>
                      <a:pt x="309476" y="196096"/>
                    </a:lnTo>
                    <a:lnTo>
                      <a:pt x="138646" y="25518"/>
                    </a:lnTo>
                    <a:cubicBezTo>
                      <a:pt x="121293" y="8189"/>
                      <a:pt x="101769" y="-476"/>
                      <a:pt x="80075" y="-475"/>
                    </a:cubicBezTo>
                    <a:cubicBezTo>
                      <a:pt x="58925" y="1149"/>
                      <a:pt x="40487" y="9813"/>
                      <a:pt x="24760" y="25518"/>
                    </a:cubicBezTo>
                    <a:cubicBezTo>
                      <a:pt x="11203" y="39055"/>
                      <a:pt x="3339" y="56654"/>
                      <a:pt x="1169" y="78315"/>
                    </a:cubicBezTo>
                    <a:cubicBezTo>
                      <a:pt x="-1000" y="101058"/>
                      <a:pt x="6864" y="121365"/>
                      <a:pt x="24760" y="139237"/>
                    </a:cubicBezTo>
                    <a:lnTo>
                      <a:pt x="195590" y="309815"/>
                    </a:lnTo>
                    <a:lnTo>
                      <a:pt x="24760" y="480394"/>
                    </a:lnTo>
                    <a:cubicBezTo>
                      <a:pt x="9576" y="495555"/>
                      <a:pt x="1170" y="515320"/>
                      <a:pt x="-457" y="539689"/>
                    </a:cubicBezTo>
                    <a:cubicBezTo>
                      <a:pt x="1170" y="560807"/>
                      <a:pt x="9576" y="578948"/>
                      <a:pt x="24760" y="594112"/>
                    </a:cubicBezTo>
                    <a:cubicBezTo>
                      <a:pt x="38860" y="608191"/>
                      <a:pt x="56757" y="616855"/>
                      <a:pt x="78447" y="620105"/>
                    </a:cubicBezTo>
                    <a:cubicBezTo>
                      <a:pt x="99597" y="621729"/>
                      <a:pt x="119663" y="613065"/>
                      <a:pt x="138642" y="594112"/>
                    </a:cubicBezTo>
                    <a:lnTo>
                      <a:pt x="309471" y="423534"/>
                    </a:lnTo>
                    <a:lnTo>
                      <a:pt x="480300" y="594112"/>
                    </a:lnTo>
                    <a:cubicBezTo>
                      <a:pt x="498196" y="611981"/>
                      <a:pt x="517991" y="619833"/>
                      <a:pt x="539683" y="617668"/>
                    </a:cubicBezTo>
                    <a:cubicBezTo>
                      <a:pt x="561918" y="616043"/>
                      <a:pt x="580085" y="608191"/>
                      <a:pt x="594187" y="594112"/>
                    </a:cubicBezTo>
                    <a:cubicBezTo>
                      <a:pt x="607202" y="581115"/>
                      <a:pt x="615065" y="563516"/>
                      <a:pt x="617777" y="541315"/>
                    </a:cubicBezTo>
                    <a:cubicBezTo>
                      <a:pt x="621030" y="519654"/>
                      <a:pt x="613167" y="499346"/>
                      <a:pt x="594187" y="480394"/>
                    </a:cubicBezTo>
                    <a:lnTo>
                      <a:pt x="423357" y="309815"/>
                    </a:lnTo>
                  </a:path>
                </a:pathLst>
              </a:custGeom>
              <a:solidFill>
                <a:srgbClr val="CB1E0E"/>
              </a:solidFill>
              <a:ln w="4774" cap="flat">
                <a:noFill/>
                <a:prstDash val="solid"/>
                <a:miter/>
              </a:ln>
            </p:spPr>
            <p:txBody>
              <a:bodyPr rtlCol="0" anchor="ctr"/>
              <a:lstStyle/>
              <a:p>
                <a:endParaRPr lang="en-US" dirty="0"/>
              </a:p>
            </p:txBody>
          </p:sp>
          <p:sp>
            <p:nvSpPr>
              <p:cNvPr id="37" name="Freeform: Shape 36">
                <a:hlinkClick r:id="" action="ppaction://hlinkshowjump?jump=endshow" highlightClick="1">
                  <a:snd r:embed="rId32" name="drumroll.wav"/>
                </a:hlinkClick>
                <a:extLst>
                  <a:ext uri="{FF2B5EF4-FFF2-40B4-BE49-F238E27FC236}">
                    <a16:creationId xmlns:a16="http://schemas.microsoft.com/office/drawing/2014/main" id="{A3889FCD-561C-2FD5-CA85-4C8E26CD3330}"/>
                  </a:ext>
                </a:extLst>
              </p:cNvPr>
              <p:cNvSpPr/>
              <p:nvPr/>
            </p:nvSpPr>
            <p:spPr>
              <a:xfrm>
                <a:off x="2249494" y="6916612"/>
                <a:ext cx="573013" cy="572521"/>
              </a:xfrm>
              <a:custGeom>
                <a:avLst/>
                <a:gdLst>
                  <a:gd name="connsiteX0" fmla="*/ 390302 w 573013"/>
                  <a:gd name="connsiteY0" fmla="*/ 285593 h 572521"/>
                  <a:gd name="connsiteX1" fmla="*/ 547805 w 573013"/>
                  <a:gd name="connsiteY1" fmla="*/ 128322 h 572521"/>
                  <a:gd name="connsiteX2" fmla="*/ 572556 w 573013"/>
                  <a:gd name="connsiteY2" fmla="*/ 73651 h 572521"/>
                  <a:gd name="connsiteX3" fmla="*/ 547805 w 573013"/>
                  <a:gd name="connsiteY3" fmla="*/ 23476 h 572521"/>
                  <a:gd name="connsiteX4" fmla="*/ 498306 w 573013"/>
                  <a:gd name="connsiteY4" fmla="*/ -490 h 572521"/>
                  <a:gd name="connsiteX5" fmla="*/ 442805 w 573013"/>
                  <a:gd name="connsiteY5" fmla="*/ 23476 h 572521"/>
                  <a:gd name="connsiteX6" fmla="*/ 285301 w 573013"/>
                  <a:gd name="connsiteY6" fmla="*/ 180747 h 572521"/>
                  <a:gd name="connsiteX7" fmla="*/ 127798 w 573013"/>
                  <a:gd name="connsiteY7" fmla="*/ 23476 h 572521"/>
                  <a:gd name="connsiteX8" fmla="*/ 73796 w 573013"/>
                  <a:gd name="connsiteY8" fmla="*/ -490 h 572521"/>
                  <a:gd name="connsiteX9" fmla="*/ 22793 w 573013"/>
                  <a:gd name="connsiteY9" fmla="*/ 23476 h 572521"/>
                  <a:gd name="connsiteX10" fmla="*/ 1042 w 573013"/>
                  <a:gd name="connsiteY10" fmla="*/ 72153 h 572521"/>
                  <a:gd name="connsiteX11" fmla="*/ 22793 w 573013"/>
                  <a:gd name="connsiteY11" fmla="*/ 128322 h 572521"/>
                  <a:gd name="connsiteX12" fmla="*/ 180296 w 573013"/>
                  <a:gd name="connsiteY12" fmla="*/ 285593 h 572521"/>
                  <a:gd name="connsiteX13" fmla="*/ 22793 w 573013"/>
                  <a:gd name="connsiteY13" fmla="*/ 442865 h 572521"/>
                  <a:gd name="connsiteX14" fmla="*/ -457 w 573013"/>
                  <a:gd name="connsiteY14" fmla="*/ 497537 h 572521"/>
                  <a:gd name="connsiteX15" fmla="*/ 22793 w 573013"/>
                  <a:gd name="connsiteY15" fmla="*/ 547712 h 572521"/>
                  <a:gd name="connsiteX16" fmla="*/ 72292 w 573013"/>
                  <a:gd name="connsiteY16" fmla="*/ 571677 h 572521"/>
                  <a:gd name="connsiteX17" fmla="*/ 127794 w 573013"/>
                  <a:gd name="connsiteY17" fmla="*/ 547712 h 572521"/>
                  <a:gd name="connsiteX18" fmla="*/ 285297 w 573013"/>
                  <a:gd name="connsiteY18" fmla="*/ 390440 h 572521"/>
                  <a:gd name="connsiteX19" fmla="*/ 442800 w 573013"/>
                  <a:gd name="connsiteY19" fmla="*/ 547712 h 572521"/>
                  <a:gd name="connsiteX20" fmla="*/ 497551 w 573013"/>
                  <a:gd name="connsiteY20" fmla="*/ 569431 h 572521"/>
                  <a:gd name="connsiteX21" fmla="*/ 547800 w 573013"/>
                  <a:gd name="connsiteY21" fmla="*/ 547712 h 572521"/>
                  <a:gd name="connsiteX22" fmla="*/ 569551 w 573013"/>
                  <a:gd name="connsiteY22" fmla="*/ 499033 h 572521"/>
                  <a:gd name="connsiteX23" fmla="*/ 547800 w 573013"/>
                  <a:gd name="connsiteY23" fmla="*/ 442865 h 572521"/>
                  <a:gd name="connsiteX24" fmla="*/ 390297 w 573013"/>
                  <a:gd name="connsiteY24" fmla="*/ 285593 h 57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013" h="572521">
                    <a:moveTo>
                      <a:pt x="390302" y="285593"/>
                    </a:moveTo>
                    <a:lnTo>
                      <a:pt x="547805" y="128322"/>
                    </a:lnTo>
                    <a:cubicBezTo>
                      <a:pt x="564305" y="111845"/>
                      <a:pt x="572555" y="93621"/>
                      <a:pt x="572556" y="73651"/>
                    </a:cubicBezTo>
                    <a:cubicBezTo>
                      <a:pt x="571555" y="55676"/>
                      <a:pt x="563305" y="38950"/>
                      <a:pt x="547805" y="23476"/>
                    </a:cubicBezTo>
                    <a:cubicBezTo>
                      <a:pt x="533805" y="9495"/>
                      <a:pt x="517304" y="1507"/>
                      <a:pt x="498306" y="-490"/>
                    </a:cubicBezTo>
                    <a:cubicBezTo>
                      <a:pt x="478805" y="-1988"/>
                      <a:pt x="460305" y="6001"/>
                      <a:pt x="442805" y="23476"/>
                    </a:cubicBezTo>
                    <a:lnTo>
                      <a:pt x="285301" y="180747"/>
                    </a:lnTo>
                    <a:lnTo>
                      <a:pt x="127798" y="23476"/>
                    </a:lnTo>
                    <a:cubicBezTo>
                      <a:pt x="111798" y="7498"/>
                      <a:pt x="93798" y="-490"/>
                      <a:pt x="73796" y="-490"/>
                    </a:cubicBezTo>
                    <a:cubicBezTo>
                      <a:pt x="54296" y="1008"/>
                      <a:pt x="37296" y="8996"/>
                      <a:pt x="22793" y="23476"/>
                    </a:cubicBezTo>
                    <a:cubicBezTo>
                      <a:pt x="10293" y="35957"/>
                      <a:pt x="3043" y="52184"/>
                      <a:pt x="1042" y="72153"/>
                    </a:cubicBezTo>
                    <a:cubicBezTo>
                      <a:pt x="-957" y="93123"/>
                      <a:pt x="6293" y="111846"/>
                      <a:pt x="22793" y="128322"/>
                    </a:cubicBezTo>
                    <a:lnTo>
                      <a:pt x="180296" y="285593"/>
                    </a:lnTo>
                    <a:lnTo>
                      <a:pt x="22793" y="442865"/>
                    </a:lnTo>
                    <a:cubicBezTo>
                      <a:pt x="8793" y="456844"/>
                      <a:pt x="1043" y="475068"/>
                      <a:pt x="-457" y="497537"/>
                    </a:cubicBezTo>
                    <a:cubicBezTo>
                      <a:pt x="1043" y="517007"/>
                      <a:pt x="8793" y="533733"/>
                      <a:pt x="22793" y="547712"/>
                    </a:cubicBezTo>
                    <a:cubicBezTo>
                      <a:pt x="35794" y="560692"/>
                      <a:pt x="52294" y="568680"/>
                      <a:pt x="72292" y="571677"/>
                    </a:cubicBezTo>
                    <a:cubicBezTo>
                      <a:pt x="91793" y="573174"/>
                      <a:pt x="110293" y="565185"/>
                      <a:pt x="127794" y="547712"/>
                    </a:cubicBezTo>
                    <a:lnTo>
                      <a:pt x="285297" y="390440"/>
                    </a:lnTo>
                    <a:lnTo>
                      <a:pt x="442800" y="547712"/>
                    </a:lnTo>
                    <a:cubicBezTo>
                      <a:pt x="459300" y="564187"/>
                      <a:pt x="477551" y="571426"/>
                      <a:pt x="497551" y="569431"/>
                    </a:cubicBezTo>
                    <a:cubicBezTo>
                      <a:pt x="518052" y="567932"/>
                      <a:pt x="534802" y="560692"/>
                      <a:pt x="547800" y="547712"/>
                    </a:cubicBezTo>
                    <a:cubicBezTo>
                      <a:pt x="559800" y="535728"/>
                      <a:pt x="567051" y="519501"/>
                      <a:pt x="569551" y="499033"/>
                    </a:cubicBezTo>
                    <a:cubicBezTo>
                      <a:pt x="572551" y="479062"/>
                      <a:pt x="565301" y="460338"/>
                      <a:pt x="547800" y="442865"/>
                    </a:cubicBezTo>
                    <a:lnTo>
                      <a:pt x="390297" y="285593"/>
                    </a:lnTo>
                  </a:path>
                </a:pathLst>
              </a:custGeom>
              <a:solidFill>
                <a:srgbClr val="FFFFFF"/>
              </a:solidFill>
              <a:ln w="4774" cap="flat">
                <a:noFill/>
                <a:prstDash val="solid"/>
                <a:miter/>
              </a:ln>
            </p:spPr>
            <p:txBody>
              <a:bodyPr rtlCol="0" anchor="ctr"/>
              <a:lstStyle/>
              <a:p>
                <a:endParaRPr lang="en-US" dirty="0"/>
              </a:p>
            </p:txBody>
          </p:sp>
        </p:grpSp>
        <p:sp>
          <p:nvSpPr>
            <p:cNvPr id="35" name="Freeform: Shape 34">
              <a:extLst>
                <a:ext uri="{FF2B5EF4-FFF2-40B4-BE49-F238E27FC236}">
                  <a16:creationId xmlns:a16="http://schemas.microsoft.com/office/drawing/2014/main" id="{AFD2E6B9-7ECB-FCBD-F73B-0742333953C3}"/>
                </a:ext>
              </a:extLst>
            </p:cNvPr>
            <p:cNvSpPr/>
            <p:nvPr/>
          </p:nvSpPr>
          <p:spPr>
            <a:xfrm>
              <a:off x="15738694" y="427601"/>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grpSp>
      <p:pic>
        <p:nvPicPr>
          <p:cNvPr id="38" name="Picture 12">
            <a:hlinkClick r:id="rId33" action="ppaction://hlinksldjump"/>
            <a:extLst>
              <a:ext uri="{FF2B5EF4-FFF2-40B4-BE49-F238E27FC236}">
                <a16:creationId xmlns:a16="http://schemas.microsoft.com/office/drawing/2014/main" id="{8579CD87-103C-D464-6030-BE2FB00E3A8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0771174" y="6667500"/>
            <a:ext cx="2259026" cy="2259026"/>
          </a:xfrm>
          <a:prstGeom prst="rect">
            <a:avLst/>
          </a:prstGeom>
        </p:spPr>
      </p:pic>
      <p:sp>
        <p:nvSpPr>
          <p:cNvPr id="14" name="Rectangle: Rounded Corners 13">
            <a:extLst>
              <a:ext uri="{FF2B5EF4-FFF2-40B4-BE49-F238E27FC236}">
                <a16:creationId xmlns:a16="http://schemas.microsoft.com/office/drawing/2014/main" id="{743E03FB-5D21-3573-7505-7BA7172869B2}"/>
              </a:ext>
            </a:extLst>
          </p:cNvPr>
          <p:cNvSpPr/>
          <p:nvPr/>
        </p:nvSpPr>
        <p:spPr>
          <a:xfrm>
            <a:off x="5482410" y="2297814"/>
            <a:ext cx="7756827" cy="5576402"/>
          </a:xfrm>
          <a:prstGeom prst="roundRect">
            <a:avLst/>
          </a:prstGeom>
          <a:solidFill>
            <a:srgbClr val="C3EFE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30">
            <a:extLst>
              <a:ext uri="{FF2B5EF4-FFF2-40B4-BE49-F238E27FC236}">
                <a16:creationId xmlns:a16="http://schemas.microsoft.com/office/drawing/2014/main" id="{29BD6484-123E-4D0C-51BC-E352DFFAC8E7}"/>
              </a:ext>
            </a:extLst>
          </p:cNvPr>
          <p:cNvSpPr txBox="1"/>
          <p:nvPr/>
        </p:nvSpPr>
        <p:spPr>
          <a:xfrm>
            <a:off x="6115980" y="3311000"/>
            <a:ext cx="6282432" cy="1289456"/>
          </a:xfrm>
          <a:prstGeom prst="rect">
            <a:avLst/>
          </a:prstGeom>
        </p:spPr>
        <p:txBody>
          <a:bodyPr lIns="0" tIns="0" rIns="0" bIns="0" rtlCol="0" anchor="t">
            <a:spAutoFit/>
          </a:bodyPr>
          <a:lstStyle/>
          <a:p>
            <a:pPr algn="ctr">
              <a:lnSpc>
                <a:spcPts val="5180"/>
              </a:lnSpc>
            </a:pPr>
            <a:r>
              <a:rPr lang="en-US" sz="3700" dirty="0" err="1">
                <a:solidFill>
                  <a:srgbClr val="000000"/>
                </a:solidFill>
                <a:latin typeface="Open Sans Bold"/>
              </a:rPr>
              <a:t>Apakah</a:t>
            </a:r>
            <a:r>
              <a:rPr lang="en-US" sz="3700" dirty="0">
                <a:solidFill>
                  <a:srgbClr val="000000"/>
                </a:solidFill>
                <a:latin typeface="Open Sans Bold"/>
              </a:rPr>
              <a:t> Anda </a:t>
            </a:r>
            <a:r>
              <a:rPr lang="en-US" sz="3700" dirty="0" err="1">
                <a:solidFill>
                  <a:srgbClr val="000000"/>
                </a:solidFill>
                <a:latin typeface="Open Sans Bold"/>
              </a:rPr>
              <a:t>yakin</a:t>
            </a:r>
            <a:r>
              <a:rPr lang="en-US" sz="3700" dirty="0">
                <a:solidFill>
                  <a:srgbClr val="000000"/>
                </a:solidFill>
                <a:latin typeface="Open Sans Bold"/>
              </a:rPr>
              <a:t> </a:t>
            </a:r>
            <a:r>
              <a:rPr lang="en-US" sz="3700" dirty="0" err="1">
                <a:solidFill>
                  <a:srgbClr val="000000"/>
                </a:solidFill>
                <a:latin typeface="Open Sans Bold"/>
              </a:rPr>
              <a:t>ingin</a:t>
            </a:r>
            <a:r>
              <a:rPr lang="en-US" sz="3700" dirty="0">
                <a:solidFill>
                  <a:srgbClr val="000000"/>
                </a:solidFill>
                <a:latin typeface="Open Sans Bold"/>
              </a:rPr>
              <a:t> </a:t>
            </a:r>
            <a:r>
              <a:rPr lang="en-US" sz="3700" dirty="0" err="1">
                <a:solidFill>
                  <a:srgbClr val="000000"/>
                </a:solidFill>
                <a:latin typeface="Open Sans Bold"/>
              </a:rPr>
              <a:t>keluar</a:t>
            </a:r>
            <a:r>
              <a:rPr lang="en-US" sz="3700" dirty="0">
                <a:solidFill>
                  <a:srgbClr val="000000"/>
                </a:solidFill>
                <a:latin typeface="Open Sans Bold"/>
              </a:rPr>
              <a:t>?</a:t>
            </a:r>
          </a:p>
        </p:txBody>
      </p:sp>
      <p:grpSp>
        <p:nvGrpSpPr>
          <p:cNvPr id="25" name="Group 24">
            <a:extLst>
              <a:ext uri="{FF2B5EF4-FFF2-40B4-BE49-F238E27FC236}">
                <a16:creationId xmlns:a16="http://schemas.microsoft.com/office/drawing/2014/main" id="{527BCEC8-9AC6-2656-CB78-BD25C5B3094A}"/>
              </a:ext>
            </a:extLst>
          </p:cNvPr>
          <p:cNvGrpSpPr/>
          <p:nvPr/>
        </p:nvGrpSpPr>
        <p:grpSpPr>
          <a:xfrm>
            <a:off x="7101798" y="5316224"/>
            <a:ext cx="1685496" cy="941459"/>
            <a:chOff x="2812364" y="26851"/>
            <a:chExt cx="1685496" cy="941459"/>
          </a:xfrm>
        </p:grpSpPr>
        <p:sp>
          <p:nvSpPr>
            <p:cNvPr id="26" name="Rectangle: Rounded Corners 25">
              <a:hlinkClick r:id="" action="ppaction://hlinkshowjump?jump=endshow"/>
              <a:extLst>
                <a:ext uri="{FF2B5EF4-FFF2-40B4-BE49-F238E27FC236}">
                  <a16:creationId xmlns:a16="http://schemas.microsoft.com/office/drawing/2014/main" id="{D13B326F-6731-0D54-0AE4-5558C45BC584}"/>
                </a:ext>
              </a:extLst>
            </p:cNvPr>
            <p:cNvSpPr/>
            <p:nvPr/>
          </p:nvSpPr>
          <p:spPr>
            <a:xfrm>
              <a:off x="2812364" y="26851"/>
              <a:ext cx="1685496" cy="941459"/>
            </a:xfrm>
            <a:prstGeom prst="roundRect">
              <a:avLst/>
            </a:prstGeom>
            <a:solidFill>
              <a:srgbClr val="32CAD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34">
              <a:hlinkClick r:id="" action="ppaction://hlinkshowjump?jump=endshow">
                <a:snd r:embed="rId22" name="click.wav"/>
              </a:hlinkClick>
              <a:extLst>
                <a:ext uri="{FF2B5EF4-FFF2-40B4-BE49-F238E27FC236}">
                  <a16:creationId xmlns:a16="http://schemas.microsoft.com/office/drawing/2014/main" id="{D572D89D-9C86-CC46-6C40-A84246DB0441}"/>
                </a:ext>
              </a:extLst>
            </p:cNvPr>
            <p:cNvSpPr txBox="1"/>
            <p:nvPr/>
          </p:nvSpPr>
          <p:spPr>
            <a:xfrm>
              <a:off x="3138850" y="159882"/>
              <a:ext cx="985512" cy="635559"/>
            </a:xfrm>
            <a:prstGeom prst="rect">
              <a:avLst/>
            </a:prstGeom>
          </p:spPr>
          <p:txBody>
            <a:bodyPr wrap="square" lIns="0" tIns="0" rIns="0" bIns="0" rtlCol="0" anchor="t">
              <a:spAutoFit/>
            </a:bodyPr>
            <a:lstStyle/>
            <a:p>
              <a:pPr algn="ctr">
                <a:lnSpc>
                  <a:spcPts val="5320"/>
                </a:lnSpc>
              </a:pPr>
              <a:r>
                <a:rPr lang="en-US" sz="3800" dirty="0">
                  <a:solidFill>
                    <a:srgbClr val="000000"/>
                  </a:solidFill>
                  <a:latin typeface="Open Sans Bold"/>
                </a:rPr>
                <a:t>Yes</a:t>
              </a:r>
            </a:p>
          </p:txBody>
        </p:sp>
      </p:grpSp>
      <p:grpSp>
        <p:nvGrpSpPr>
          <p:cNvPr id="39" name="Group 38">
            <a:extLst>
              <a:ext uri="{FF2B5EF4-FFF2-40B4-BE49-F238E27FC236}">
                <a16:creationId xmlns:a16="http://schemas.microsoft.com/office/drawing/2014/main" id="{C30D1B17-DADB-E37D-5BBE-9B5B7BB9E057}"/>
              </a:ext>
            </a:extLst>
          </p:cNvPr>
          <p:cNvGrpSpPr/>
          <p:nvPr/>
        </p:nvGrpSpPr>
        <p:grpSpPr>
          <a:xfrm>
            <a:off x="10058163" y="5296304"/>
            <a:ext cx="1769058" cy="941459"/>
            <a:chOff x="5256904" y="968310"/>
            <a:chExt cx="1769058" cy="941459"/>
          </a:xfrm>
        </p:grpSpPr>
        <p:sp>
          <p:nvSpPr>
            <p:cNvPr id="40" name="Rectangle: Rounded Corners 39">
              <a:extLst>
                <a:ext uri="{FF2B5EF4-FFF2-40B4-BE49-F238E27FC236}">
                  <a16:creationId xmlns:a16="http://schemas.microsoft.com/office/drawing/2014/main" id="{F1589093-543D-8C68-C52E-B58EBE343AFE}"/>
                </a:ext>
              </a:extLst>
            </p:cNvPr>
            <p:cNvSpPr/>
            <p:nvPr/>
          </p:nvSpPr>
          <p:spPr>
            <a:xfrm>
              <a:off x="5256904" y="968310"/>
              <a:ext cx="1769058" cy="941459"/>
            </a:xfrm>
            <a:prstGeom prst="roundRect">
              <a:avLst/>
            </a:prstGeom>
            <a:solidFill>
              <a:srgbClr val="32CAD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35">
              <a:hlinkClick r:id="rId34" action="ppaction://hlinksldjump">
                <a:snd r:embed="rId22" name="click.wav"/>
              </a:hlinkClick>
              <a:extLst>
                <a:ext uri="{FF2B5EF4-FFF2-40B4-BE49-F238E27FC236}">
                  <a16:creationId xmlns:a16="http://schemas.microsoft.com/office/drawing/2014/main" id="{95634336-6A30-9247-4FEB-92E93492EF3F}"/>
                </a:ext>
              </a:extLst>
            </p:cNvPr>
            <p:cNvSpPr txBox="1"/>
            <p:nvPr/>
          </p:nvSpPr>
          <p:spPr>
            <a:xfrm>
              <a:off x="5838092" y="1110391"/>
              <a:ext cx="691158" cy="646429"/>
            </a:xfrm>
            <a:prstGeom prst="rect">
              <a:avLst/>
            </a:prstGeom>
          </p:spPr>
          <p:txBody>
            <a:bodyPr lIns="0" tIns="0" rIns="0" bIns="0" rtlCol="0" anchor="t">
              <a:spAutoFit/>
            </a:bodyPr>
            <a:lstStyle/>
            <a:p>
              <a:pPr algn="ctr">
                <a:lnSpc>
                  <a:spcPts val="5320"/>
                </a:lnSpc>
              </a:pPr>
              <a:r>
                <a:rPr lang="en-US" sz="3800" dirty="0">
                  <a:solidFill>
                    <a:srgbClr val="000000"/>
                  </a:solidFill>
                  <a:latin typeface="Open Sans Bold"/>
                </a:rPr>
                <a:t>No</a:t>
              </a:r>
            </a:p>
          </p:txBody>
        </p:sp>
      </p:grpSp>
    </p:spTree>
    <p:custDataLst>
      <p:tags r:id="rId1"/>
    </p:custDataLst>
    <p:extLst>
      <p:ext uri="{BB962C8B-B14F-4D97-AF65-F5344CB8AC3E}">
        <p14:creationId xmlns:p14="http://schemas.microsoft.com/office/powerpoint/2010/main" val="40186785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39"/>
                                        </p:tgtEl>
                                        <p:attrNameLst>
                                          <p:attrName>r</p:attrName>
                                        </p:attrNameLst>
                                      </p:cBhvr>
                                    </p:animRot>
                                    <p:animRot by="-240000">
                                      <p:cBhvr>
                                        <p:cTn id="14" dur="200" fill="hold">
                                          <p:stCondLst>
                                            <p:cond delay="200"/>
                                          </p:stCondLst>
                                        </p:cTn>
                                        <p:tgtEl>
                                          <p:spTgt spid="39"/>
                                        </p:tgtEl>
                                        <p:attrNameLst>
                                          <p:attrName>r</p:attrName>
                                        </p:attrNameLst>
                                      </p:cBhvr>
                                    </p:animRot>
                                    <p:animRot by="240000">
                                      <p:cBhvr>
                                        <p:cTn id="15" dur="200" fill="hold">
                                          <p:stCondLst>
                                            <p:cond delay="400"/>
                                          </p:stCondLst>
                                        </p:cTn>
                                        <p:tgtEl>
                                          <p:spTgt spid="39"/>
                                        </p:tgtEl>
                                        <p:attrNameLst>
                                          <p:attrName>r</p:attrName>
                                        </p:attrNameLst>
                                      </p:cBhvr>
                                    </p:animRot>
                                    <p:animRot by="-240000">
                                      <p:cBhvr>
                                        <p:cTn id="16" dur="200" fill="hold">
                                          <p:stCondLst>
                                            <p:cond delay="600"/>
                                          </p:stCondLst>
                                        </p:cTn>
                                        <p:tgtEl>
                                          <p:spTgt spid="39"/>
                                        </p:tgtEl>
                                        <p:attrNameLst>
                                          <p:attrName>r</p:attrName>
                                        </p:attrNameLst>
                                      </p:cBhvr>
                                    </p:animRot>
                                    <p:animRot by="120000">
                                      <p:cBhvr>
                                        <p:cTn id="17" dur="200" fill="hold">
                                          <p:stCondLst>
                                            <p:cond delay="8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07905" y="3909948"/>
            <a:ext cx="7499801" cy="6286197"/>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118406" y="8561065"/>
            <a:ext cx="5697160" cy="2164921"/>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04822" y="8207578"/>
            <a:ext cx="7315200" cy="2699974"/>
          </a:xfrm>
          <a:prstGeom prst="rect">
            <a:avLst/>
          </a:prstGeom>
        </p:spPr>
      </p:pic>
      <p:pic>
        <p:nvPicPr>
          <p:cNvPr id="6" name="Picture 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051417" y="8732560"/>
            <a:ext cx="7315200" cy="175564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36305" y="8304100"/>
            <a:ext cx="5697160" cy="2164921"/>
          </a:xfrm>
          <a:prstGeom prst="rect">
            <a:avLst/>
          </a:prstGeom>
        </p:spPr>
      </p:pic>
      <p:grpSp>
        <p:nvGrpSpPr>
          <p:cNvPr id="8" name="Group 8"/>
          <p:cNvGrpSpPr/>
          <p:nvPr/>
        </p:nvGrpSpPr>
        <p:grpSpPr>
          <a:xfrm>
            <a:off x="1066800" y="2296413"/>
            <a:ext cx="16543893" cy="6572321"/>
            <a:chOff x="0" y="0"/>
            <a:chExt cx="4357239" cy="1730982"/>
          </a:xfrm>
        </p:grpSpPr>
        <p:sp>
          <p:nvSpPr>
            <p:cNvPr id="9" name="Freeform 9"/>
            <p:cNvSpPr/>
            <p:nvPr/>
          </p:nvSpPr>
          <p:spPr>
            <a:xfrm>
              <a:off x="0" y="0"/>
              <a:ext cx="4357239" cy="1730982"/>
            </a:xfrm>
            <a:custGeom>
              <a:avLst/>
              <a:gdLst/>
              <a:ahLst/>
              <a:cxnLst/>
              <a:rect l="l" t="t" r="r" b="b"/>
              <a:pathLst>
                <a:path w="4357239" h="1730982">
                  <a:moveTo>
                    <a:pt x="23866" y="0"/>
                  </a:moveTo>
                  <a:lnTo>
                    <a:pt x="4333373" y="0"/>
                  </a:lnTo>
                  <a:cubicBezTo>
                    <a:pt x="4339703" y="0"/>
                    <a:pt x="4345773" y="2514"/>
                    <a:pt x="4350249" y="6990"/>
                  </a:cubicBezTo>
                  <a:cubicBezTo>
                    <a:pt x="4354725" y="11466"/>
                    <a:pt x="4357239" y="17536"/>
                    <a:pt x="4357239" y="23866"/>
                  </a:cubicBezTo>
                  <a:lnTo>
                    <a:pt x="4357239" y="1707116"/>
                  </a:lnTo>
                  <a:cubicBezTo>
                    <a:pt x="4357239" y="1713445"/>
                    <a:pt x="4354725" y="1719516"/>
                    <a:pt x="4350249" y="1723991"/>
                  </a:cubicBezTo>
                  <a:cubicBezTo>
                    <a:pt x="4345773" y="1728467"/>
                    <a:pt x="4339703" y="1730982"/>
                    <a:pt x="4333373" y="1730982"/>
                  </a:cubicBezTo>
                  <a:lnTo>
                    <a:pt x="23866" y="1730982"/>
                  </a:lnTo>
                  <a:cubicBezTo>
                    <a:pt x="17536" y="1730982"/>
                    <a:pt x="11466" y="1728467"/>
                    <a:pt x="6990" y="1723991"/>
                  </a:cubicBezTo>
                  <a:cubicBezTo>
                    <a:pt x="2514" y="1719516"/>
                    <a:pt x="0" y="1713445"/>
                    <a:pt x="0" y="1707116"/>
                  </a:cubicBezTo>
                  <a:lnTo>
                    <a:pt x="0" y="23866"/>
                  </a:lnTo>
                  <a:cubicBezTo>
                    <a:pt x="0" y="17536"/>
                    <a:pt x="2514" y="11466"/>
                    <a:pt x="6990" y="6990"/>
                  </a:cubicBezTo>
                  <a:cubicBezTo>
                    <a:pt x="11466" y="2514"/>
                    <a:pt x="17536" y="0"/>
                    <a:pt x="23866" y="0"/>
                  </a:cubicBezTo>
                  <a:close/>
                </a:path>
              </a:pathLst>
            </a:custGeom>
            <a:solidFill>
              <a:srgbClr val="D9F0F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11" name="Group 11"/>
          <p:cNvGrpSpPr/>
          <p:nvPr/>
        </p:nvGrpSpPr>
        <p:grpSpPr>
          <a:xfrm>
            <a:off x="5541408" y="-416128"/>
            <a:ext cx="7797140" cy="2261967"/>
            <a:chOff x="0" y="0"/>
            <a:chExt cx="10396186" cy="3015956"/>
          </a:xfrm>
        </p:grpSpPr>
        <p:sp>
          <p:nvSpPr>
            <p:cNvPr id="12" name="TextBox 12"/>
            <p:cNvSpPr txBox="1"/>
            <p:nvPr/>
          </p:nvSpPr>
          <p:spPr>
            <a:xfrm>
              <a:off x="0" y="1520704"/>
              <a:ext cx="10396186" cy="1495252"/>
            </a:xfrm>
            <a:prstGeom prst="rect">
              <a:avLst/>
            </a:prstGeom>
          </p:spPr>
          <p:txBody>
            <a:bodyPr lIns="0" tIns="0" rIns="0" bIns="0" rtlCol="0" anchor="t">
              <a:spAutoFit/>
            </a:bodyPr>
            <a:lstStyle/>
            <a:p>
              <a:pPr algn="ctr">
                <a:lnSpc>
                  <a:spcPts val="8151"/>
                </a:lnSpc>
              </a:pPr>
              <a:r>
                <a:rPr lang="en-US" sz="8151">
                  <a:solidFill>
                    <a:srgbClr val="FCD24F"/>
                  </a:solidFill>
                  <a:latin typeface="Peace Sans"/>
                </a:rPr>
                <a:t>PETUNJUK</a:t>
              </a:r>
            </a:p>
          </p:txBody>
        </p:sp>
        <p:sp>
          <p:nvSpPr>
            <p:cNvPr id="13" name="TextBox 13"/>
            <p:cNvSpPr txBox="1"/>
            <p:nvPr/>
          </p:nvSpPr>
          <p:spPr>
            <a:xfrm>
              <a:off x="0" y="-76200"/>
              <a:ext cx="10396186" cy="685800"/>
            </a:xfrm>
            <a:prstGeom prst="rect">
              <a:avLst/>
            </a:prstGeom>
          </p:spPr>
          <p:txBody>
            <a:bodyPr lIns="0" tIns="0" rIns="0" bIns="0" rtlCol="0" anchor="t">
              <a:spAutoFit/>
            </a:bodyPr>
            <a:lstStyle/>
            <a:p>
              <a:pPr algn="ctr">
                <a:lnSpc>
                  <a:spcPts val="4200"/>
                </a:lnSpc>
              </a:pPr>
              <a:endParaRPr/>
            </a:p>
          </p:txBody>
        </p:sp>
        <p:sp>
          <p:nvSpPr>
            <p:cNvPr id="14" name="TextBox 14"/>
            <p:cNvSpPr txBox="1"/>
            <p:nvPr/>
          </p:nvSpPr>
          <p:spPr>
            <a:xfrm>
              <a:off x="0" y="760346"/>
              <a:ext cx="10396186" cy="434975"/>
            </a:xfrm>
            <a:prstGeom prst="rect">
              <a:avLst/>
            </a:prstGeom>
          </p:spPr>
          <p:txBody>
            <a:bodyPr lIns="0" tIns="0" rIns="0" bIns="0" rtlCol="0" anchor="t">
              <a:spAutoFit/>
            </a:bodyPr>
            <a:lstStyle/>
            <a:p>
              <a:pPr algn="ctr">
                <a:lnSpc>
                  <a:spcPts val="2718"/>
                </a:lnSpc>
              </a:pPr>
              <a:endParaRPr/>
            </a:p>
          </p:txBody>
        </p:sp>
      </p:grpSp>
      <p:sp>
        <p:nvSpPr>
          <p:cNvPr id="20" name="TextBox 20"/>
          <p:cNvSpPr txBox="1"/>
          <p:nvPr/>
        </p:nvSpPr>
        <p:spPr>
          <a:xfrm>
            <a:off x="3824617" y="3117456"/>
            <a:ext cx="3847802"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Tombol navigasi maju </a:t>
            </a:r>
          </a:p>
        </p:txBody>
      </p:sp>
      <p:sp>
        <p:nvSpPr>
          <p:cNvPr id="21" name="TextBox 21"/>
          <p:cNvSpPr txBox="1"/>
          <p:nvPr/>
        </p:nvSpPr>
        <p:spPr>
          <a:xfrm>
            <a:off x="3824617" y="4866005"/>
            <a:ext cx="4378028"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Tombol navigasi mundur </a:t>
            </a:r>
          </a:p>
        </p:txBody>
      </p:sp>
      <p:sp>
        <p:nvSpPr>
          <p:cNvPr id="22" name="TextBox 22"/>
          <p:cNvSpPr txBox="1"/>
          <p:nvPr/>
        </p:nvSpPr>
        <p:spPr>
          <a:xfrm>
            <a:off x="3785286" y="6866406"/>
            <a:ext cx="3512245"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Tombol exit (keluar) </a:t>
            </a:r>
          </a:p>
        </p:txBody>
      </p:sp>
      <p:sp>
        <p:nvSpPr>
          <p:cNvPr id="24" name="TextBox 24"/>
          <p:cNvSpPr txBox="1"/>
          <p:nvPr/>
        </p:nvSpPr>
        <p:spPr>
          <a:xfrm>
            <a:off x="12058729" y="3123818"/>
            <a:ext cx="4144963" cy="1012190"/>
          </a:xfrm>
          <a:prstGeom prst="rect">
            <a:avLst/>
          </a:prstGeom>
        </p:spPr>
        <p:txBody>
          <a:bodyPr lIns="0" tIns="0" rIns="0" bIns="0" rtlCol="0" anchor="t">
            <a:spAutoFit/>
          </a:bodyPr>
          <a:lstStyle/>
          <a:p>
            <a:pPr>
              <a:lnSpc>
                <a:spcPts val="4060"/>
              </a:lnSpc>
            </a:pPr>
            <a:r>
              <a:rPr lang="en-US" sz="2900" dirty="0" err="1">
                <a:solidFill>
                  <a:srgbClr val="000000"/>
                </a:solidFill>
                <a:latin typeface="Open Sans"/>
              </a:rPr>
              <a:t>Tombol</a:t>
            </a:r>
            <a:r>
              <a:rPr lang="en-US" sz="2900" dirty="0">
                <a:solidFill>
                  <a:srgbClr val="000000"/>
                </a:solidFill>
                <a:latin typeface="Open Sans"/>
              </a:rPr>
              <a:t> home </a:t>
            </a:r>
          </a:p>
          <a:p>
            <a:pPr>
              <a:lnSpc>
                <a:spcPts val="4060"/>
              </a:lnSpc>
            </a:pPr>
            <a:r>
              <a:rPr lang="en-US" sz="2900" dirty="0" err="1">
                <a:solidFill>
                  <a:srgbClr val="000000"/>
                </a:solidFill>
                <a:latin typeface="Open Sans"/>
              </a:rPr>
              <a:t>untuk</a:t>
            </a:r>
            <a:r>
              <a:rPr lang="en-US" sz="2900" dirty="0">
                <a:solidFill>
                  <a:srgbClr val="000000"/>
                </a:solidFill>
                <a:latin typeface="Open Sans"/>
              </a:rPr>
              <a:t> </a:t>
            </a:r>
            <a:r>
              <a:rPr lang="en-US" sz="2900" dirty="0" err="1">
                <a:solidFill>
                  <a:srgbClr val="000000"/>
                </a:solidFill>
                <a:latin typeface="Open Sans"/>
              </a:rPr>
              <a:t>kembali</a:t>
            </a:r>
            <a:r>
              <a:rPr lang="en-US" sz="2900" dirty="0">
                <a:solidFill>
                  <a:srgbClr val="000000"/>
                </a:solidFill>
                <a:latin typeface="Open Sans"/>
              </a:rPr>
              <a:t> </a:t>
            </a:r>
            <a:r>
              <a:rPr lang="en-US" sz="2900" dirty="0" err="1">
                <a:solidFill>
                  <a:srgbClr val="000000"/>
                </a:solidFill>
                <a:latin typeface="Open Sans"/>
              </a:rPr>
              <a:t>ke</a:t>
            </a:r>
            <a:r>
              <a:rPr lang="en-US" sz="2900" dirty="0">
                <a:solidFill>
                  <a:srgbClr val="000000"/>
                </a:solidFill>
                <a:latin typeface="Open Sans"/>
              </a:rPr>
              <a:t> menu </a:t>
            </a:r>
          </a:p>
        </p:txBody>
      </p:sp>
      <p:grpSp>
        <p:nvGrpSpPr>
          <p:cNvPr id="54" name="Group 53">
            <a:extLst>
              <a:ext uri="{FF2B5EF4-FFF2-40B4-BE49-F238E27FC236}">
                <a16:creationId xmlns:a16="http://schemas.microsoft.com/office/drawing/2014/main" id="{8D1C3944-24FF-88AE-FCC6-C49D386E46B6}"/>
              </a:ext>
            </a:extLst>
          </p:cNvPr>
          <p:cNvGrpSpPr/>
          <p:nvPr/>
        </p:nvGrpSpPr>
        <p:grpSpPr>
          <a:xfrm>
            <a:off x="2369514" y="2841716"/>
            <a:ext cx="1059486" cy="1049319"/>
            <a:chOff x="2369514" y="2841716"/>
            <a:chExt cx="1059486" cy="1049319"/>
          </a:xfrm>
        </p:grpSpPr>
        <p:sp>
          <p:nvSpPr>
            <p:cNvPr id="39" name="Freeform: Shape 38">
              <a:extLst>
                <a:ext uri="{FF2B5EF4-FFF2-40B4-BE49-F238E27FC236}">
                  <a16:creationId xmlns:a16="http://schemas.microsoft.com/office/drawing/2014/main" id="{4D266CEF-2FAF-140A-F12A-1180787638CA}"/>
                </a:ext>
              </a:extLst>
            </p:cNvPr>
            <p:cNvSpPr/>
            <p:nvPr/>
          </p:nvSpPr>
          <p:spPr>
            <a:xfrm rot="10800000" flipV="1">
              <a:off x="2369514" y="2841716"/>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CABA98E-10A1-1644-6C7A-2E738401502E}"/>
                </a:ext>
              </a:extLst>
            </p:cNvPr>
            <p:cNvSpPr/>
            <p:nvPr/>
          </p:nvSpPr>
          <p:spPr>
            <a:xfrm>
              <a:off x="2410666" y="2886616"/>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17" name="Picture 1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flipH="1">
              <a:off x="2752392" y="2949610"/>
              <a:ext cx="409791" cy="825587"/>
            </a:xfrm>
            <a:prstGeom prst="rect">
              <a:avLst/>
            </a:prstGeom>
          </p:spPr>
        </p:pic>
      </p:grpSp>
      <p:grpSp>
        <p:nvGrpSpPr>
          <p:cNvPr id="47" name="Group 46">
            <a:extLst>
              <a:ext uri="{FF2B5EF4-FFF2-40B4-BE49-F238E27FC236}">
                <a16:creationId xmlns:a16="http://schemas.microsoft.com/office/drawing/2014/main" id="{41FD20CC-3E58-8EB5-80E9-21B12E75C107}"/>
              </a:ext>
            </a:extLst>
          </p:cNvPr>
          <p:cNvGrpSpPr/>
          <p:nvPr/>
        </p:nvGrpSpPr>
        <p:grpSpPr>
          <a:xfrm>
            <a:off x="10599114" y="3086100"/>
            <a:ext cx="1059486" cy="1049319"/>
            <a:chOff x="1897873" y="1504858"/>
            <a:chExt cx="1059486" cy="1049319"/>
          </a:xfrm>
        </p:grpSpPr>
        <p:sp>
          <p:nvSpPr>
            <p:cNvPr id="41" name="Freeform: Shape 40">
              <a:extLst>
                <a:ext uri="{FF2B5EF4-FFF2-40B4-BE49-F238E27FC236}">
                  <a16:creationId xmlns:a16="http://schemas.microsoft.com/office/drawing/2014/main" id="{720DCB2F-3137-8AE5-749D-F4142D3DE4EA}"/>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87E9536-BD4B-20F0-E96B-876E1D11B244}"/>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19" name="Picture 19"/>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2052284" y="1666355"/>
              <a:ext cx="727307" cy="688214"/>
            </a:xfrm>
            <a:prstGeom prst="rect">
              <a:avLst/>
            </a:prstGeom>
          </p:spPr>
        </p:pic>
      </p:grpSp>
      <p:sp>
        <p:nvSpPr>
          <p:cNvPr id="49" name="Freeform: Shape 48">
            <a:hlinkClick r:id="" action="ppaction://hlinkshowjump?jump=endshow">
              <a:snd r:embed="rId17" name="click.wav"/>
            </a:hlinkClick>
            <a:extLst>
              <a:ext uri="{FF2B5EF4-FFF2-40B4-BE49-F238E27FC236}">
                <a16:creationId xmlns:a16="http://schemas.microsoft.com/office/drawing/2014/main" id="{0805AF4C-428F-FAC6-98AD-B19F5462BB40}"/>
              </a:ext>
            </a:extLst>
          </p:cNvPr>
          <p:cNvSpPr/>
          <p:nvPr/>
        </p:nvSpPr>
        <p:spPr>
          <a:xfrm rot="10800000" flipV="1">
            <a:off x="344817" y="300422"/>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7F9DA53-4ED5-B242-A727-550B9525326F}"/>
              </a:ext>
            </a:extLst>
          </p:cNvPr>
          <p:cNvSpPr/>
          <p:nvPr/>
        </p:nvSpPr>
        <p:spPr>
          <a:xfrm>
            <a:off x="385969" y="345322"/>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51" name="Picture 19">
            <a:hlinkClick r:id="rId18" action="ppaction://hlinksldjump">
              <a:snd r:embed="rId17" name="click.wav"/>
            </a:hlinkClick>
            <a:extLst>
              <a:ext uri="{FF2B5EF4-FFF2-40B4-BE49-F238E27FC236}">
                <a16:creationId xmlns:a16="http://schemas.microsoft.com/office/drawing/2014/main" id="{47DB57B1-546E-4EF2-F82B-13464264070A}"/>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510905" y="447545"/>
            <a:ext cx="727307" cy="688214"/>
          </a:xfrm>
          <a:prstGeom prst="rect">
            <a:avLst/>
          </a:prstGeom>
        </p:spPr>
      </p:pic>
      <p:grpSp>
        <p:nvGrpSpPr>
          <p:cNvPr id="53" name="Group 52">
            <a:extLst>
              <a:ext uri="{FF2B5EF4-FFF2-40B4-BE49-F238E27FC236}">
                <a16:creationId xmlns:a16="http://schemas.microsoft.com/office/drawing/2014/main" id="{81A23983-7E77-A2AF-E9FC-032CE7AC93CF}"/>
              </a:ext>
            </a:extLst>
          </p:cNvPr>
          <p:cNvGrpSpPr/>
          <p:nvPr/>
        </p:nvGrpSpPr>
        <p:grpSpPr>
          <a:xfrm>
            <a:off x="2369514" y="4618840"/>
            <a:ext cx="1059486" cy="1049319"/>
            <a:chOff x="2369514" y="4618840"/>
            <a:chExt cx="1059486" cy="1049319"/>
          </a:xfrm>
        </p:grpSpPr>
        <p:sp>
          <p:nvSpPr>
            <p:cNvPr id="35" name="Freeform: Shape 34">
              <a:extLst>
                <a:ext uri="{FF2B5EF4-FFF2-40B4-BE49-F238E27FC236}">
                  <a16:creationId xmlns:a16="http://schemas.microsoft.com/office/drawing/2014/main" id="{A85765EC-E606-BA44-3E7B-33A3CE30603A}"/>
                </a:ext>
              </a:extLst>
            </p:cNvPr>
            <p:cNvSpPr/>
            <p:nvPr/>
          </p:nvSpPr>
          <p:spPr>
            <a:xfrm rot="10800000" flipV="1">
              <a:off x="2369514" y="4618840"/>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BF0B250-949B-EB7F-2634-D70D0D3D2CE5}"/>
                </a:ext>
              </a:extLst>
            </p:cNvPr>
            <p:cNvSpPr/>
            <p:nvPr/>
          </p:nvSpPr>
          <p:spPr>
            <a:xfrm>
              <a:off x="2410666" y="4663740"/>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52" name="Picture 17">
              <a:extLst>
                <a:ext uri="{FF2B5EF4-FFF2-40B4-BE49-F238E27FC236}">
                  <a16:creationId xmlns:a16="http://schemas.microsoft.com/office/drawing/2014/main" id="{F7EA8C85-D143-14A9-C93D-C3A432B594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638209" y="4734368"/>
              <a:ext cx="409791" cy="825587"/>
            </a:xfrm>
            <a:prstGeom prst="rect">
              <a:avLst/>
            </a:prstGeom>
          </p:spPr>
        </p:pic>
      </p:grpSp>
      <p:grpSp>
        <p:nvGrpSpPr>
          <p:cNvPr id="33" name="Group 32">
            <a:extLst>
              <a:ext uri="{FF2B5EF4-FFF2-40B4-BE49-F238E27FC236}">
                <a16:creationId xmlns:a16="http://schemas.microsoft.com/office/drawing/2014/main" id="{42D27945-AE72-096F-1BCD-D51E110E6072}"/>
              </a:ext>
            </a:extLst>
          </p:cNvPr>
          <p:cNvGrpSpPr/>
          <p:nvPr/>
        </p:nvGrpSpPr>
        <p:grpSpPr>
          <a:xfrm>
            <a:off x="10190413" y="4967556"/>
            <a:ext cx="1665864" cy="817643"/>
            <a:chOff x="223770" y="1790809"/>
            <a:chExt cx="1665864" cy="817643"/>
          </a:xfrm>
        </p:grpSpPr>
        <p:sp>
          <p:nvSpPr>
            <p:cNvPr id="16" name="Freeform: Shape 15">
              <a:hlinkClick r:id="rId18" action="ppaction://hlinksldjump"/>
              <a:extLst>
                <a:ext uri="{FF2B5EF4-FFF2-40B4-BE49-F238E27FC236}">
                  <a16:creationId xmlns:a16="http://schemas.microsoft.com/office/drawing/2014/main" id="{5AD64C45-51FE-74D0-7C84-0CD6E90971EB}"/>
                </a:ext>
              </a:extLst>
            </p:cNvPr>
            <p:cNvSpPr/>
            <p:nvPr/>
          </p:nvSpPr>
          <p:spPr>
            <a:xfrm rot="10800000" flipV="1">
              <a:off x="223770" y="1790809"/>
              <a:ext cx="1665864" cy="817643"/>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7111E05-468A-D06E-2617-7C4584682672}"/>
                </a:ext>
              </a:extLst>
            </p:cNvPr>
            <p:cNvSpPr/>
            <p:nvPr/>
          </p:nvSpPr>
          <p:spPr>
            <a:xfrm>
              <a:off x="272710" y="1835709"/>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048BC88F-9185-BCDB-E278-7DC823F49128}"/>
                </a:ext>
              </a:extLst>
            </p:cNvPr>
            <p:cNvSpPr txBox="1"/>
            <p:nvPr/>
          </p:nvSpPr>
          <p:spPr>
            <a:xfrm>
              <a:off x="331081" y="2001522"/>
              <a:ext cx="1503665" cy="461665"/>
            </a:xfrm>
            <a:prstGeom prst="rect">
              <a:avLst/>
            </a:prstGeom>
            <a:noFill/>
          </p:spPr>
          <p:txBody>
            <a:bodyPr wrap="square" rtlCol="0">
              <a:spAutoFit/>
            </a:bodyPr>
            <a:lstStyle/>
            <a:p>
              <a:r>
                <a:rPr lang="en-US" sz="2400" dirty="0">
                  <a:solidFill>
                    <a:schemeClr val="bg1"/>
                  </a:solidFill>
                  <a:latin typeface="Arial Black" panose="020B0A04020102020204" pitchFamily="34" charset="0"/>
                </a:rPr>
                <a:t>MATERI</a:t>
              </a:r>
            </a:p>
          </p:txBody>
        </p:sp>
      </p:grpSp>
      <p:sp>
        <p:nvSpPr>
          <p:cNvPr id="34" name="TextBox 23">
            <a:extLst>
              <a:ext uri="{FF2B5EF4-FFF2-40B4-BE49-F238E27FC236}">
                <a16:creationId xmlns:a16="http://schemas.microsoft.com/office/drawing/2014/main" id="{2FA3A705-D302-9787-4452-948F254A1935}"/>
              </a:ext>
            </a:extLst>
          </p:cNvPr>
          <p:cNvSpPr txBox="1"/>
          <p:nvPr/>
        </p:nvSpPr>
        <p:spPr>
          <a:xfrm>
            <a:off x="11961789" y="5064630"/>
            <a:ext cx="4785251" cy="490327"/>
          </a:xfrm>
          <a:prstGeom prst="rect">
            <a:avLst/>
          </a:prstGeom>
        </p:spPr>
        <p:txBody>
          <a:bodyPr wrap="square" lIns="0" tIns="0" rIns="0" bIns="0" rtlCol="0" anchor="t">
            <a:spAutoFit/>
          </a:bodyPr>
          <a:lstStyle/>
          <a:p>
            <a:pPr algn="ctr">
              <a:lnSpc>
                <a:spcPts val="4060"/>
              </a:lnSpc>
            </a:pPr>
            <a:r>
              <a:rPr lang="en-US" sz="2900" dirty="0" err="1">
                <a:solidFill>
                  <a:srgbClr val="000000"/>
                </a:solidFill>
                <a:latin typeface="Open Sans"/>
              </a:rPr>
              <a:t>Tombol</a:t>
            </a:r>
            <a:r>
              <a:rPr lang="en-US" sz="2900" dirty="0">
                <a:solidFill>
                  <a:srgbClr val="000000"/>
                </a:solidFill>
                <a:latin typeface="Open Sans"/>
              </a:rPr>
              <a:t> </a:t>
            </a:r>
            <a:r>
              <a:rPr lang="en-US" sz="2900" dirty="0" err="1">
                <a:solidFill>
                  <a:srgbClr val="000000"/>
                </a:solidFill>
                <a:latin typeface="Open Sans"/>
              </a:rPr>
              <a:t>kembali</a:t>
            </a:r>
            <a:r>
              <a:rPr lang="en-US" sz="2900" dirty="0">
                <a:solidFill>
                  <a:srgbClr val="000000"/>
                </a:solidFill>
                <a:latin typeface="Open Sans"/>
              </a:rPr>
              <a:t> </a:t>
            </a:r>
            <a:r>
              <a:rPr lang="en-US" sz="2900" dirty="0" err="1">
                <a:solidFill>
                  <a:srgbClr val="000000"/>
                </a:solidFill>
                <a:latin typeface="Open Sans"/>
              </a:rPr>
              <a:t>ke</a:t>
            </a:r>
            <a:r>
              <a:rPr lang="en-US" sz="2900" dirty="0">
                <a:solidFill>
                  <a:srgbClr val="000000"/>
                </a:solidFill>
                <a:latin typeface="Open Sans"/>
              </a:rPr>
              <a:t> </a:t>
            </a:r>
            <a:r>
              <a:rPr lang="en-US" sz="2900" dirty="0" err="1">
                <a:solidFill>
                  <a:srgbClr val="000000"/>
                </a:solidFill>
                <a:latin typeface="Open Sans"/>
              </a:rPr>
              <a:t>materi</a:t>
            </a:r>
            <a:r>
              <a:rPr lang="en-US" sz="2900" dirty="0">
                <a:solidFill>
                  <a:srgbClr val="000000"/>
                </a:solidFill>
                <a:latin typeface="Open Sans"/>
              </a:rPr>
              <a:t> </a:t>
            </a:r>
          </a:p>
        </p:txBody>
      </p:sp>
      <p:grpSp>
        <p:nvGrpSpPr>
          <p:cNvPr id="60" name="Group 59">
            <a:extLst>
              <a:ext uri="{FF2B5EF4-FFF2-40B4-BE49-F238E27FC236}">
                <a16:creationId xmlns:a16="http://schemas.microsoft.com/office/drawing/2014/main" id="{28D3A22C-F181-C041-8F6D-BA0D82E77660}"/>
              </a:ext>
            </a:extLst>
          </p:cNvPr>
          <p:cNvGrpSpPr/>
          <p:nvPr/>
        </p:nvGrpSpPr>
        <p:grpSpPr>
          <a:xfrm>
            <a:off x="1724495" y="6686365"/>
            <a:ext cx="1886170" cy="817643"/>
            <a:chOff x="223770" y="1790809"/>
            <a:chExt cx="1665864" cy="817643"/>
          </a:xfrm>
        </p:grpSpPr>
        <p:sp>
          <p:nvSpPr>
            <p:cNvPr id="61" name="Freeform: Shape 60">
              <a:hlinkClick r:id="rId19" action="ppaction://hlinksldjump"/>
              <a:extLst>
                <a:ext uri="{FF2B5EF4-FFF2-40B4-BE49-F238E27FC236}">
                  <a16:creationId xmlns:a16="http://schemas.microsoft.com/office/drawing/2014/main" id="{738148A0-BD16-5BA9-8E54-B18D51FDFD8D}"/>
                </a:ext>
              </a:extLst>
            </p:cNvPr>
            <p:cNvSpPr/>
            <p:nvPr/>
          </p:nvSpPr>
          <p:spPr>
            <a:xfrm rot="10800000" flipV="1">
              <a:off x="223770" y="1790809"/>
              <a:ext cx="1665864" cy="817643"/>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A4CEA5D-8147-EE73-E924-33608528033E}"/>
                </a:ext>
              </a:extLst>
            </p:cNvPr>
            <p:cNvSpPr/>
            <p:nvPr/>
          </p:nvSpPr>
          <p:spPr>
            <a:xfrm>
              <a:off x="272710" y="1835709"/>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dirty="0"/>
            </a:p>
          </p:txBody>
        </p:sp>
        <p:sp>
          <p:nvSpPr>
            <p:cNvPr id="63" name="TextBox 62">
              <a:hlinkClick r:id="rId20" action="ppaction://hlinksldjump">
                <a:snd r:embed="rId17" name="click.wav"/>
              </a:hlinkClick>
              <a:extLst>
                <a:ext uri="{FF2B5EF4-FFF2-40B4-BE49-F238E27FC236}">
                  <a16:creationId xmlns:a16="http://schemas.microsoft.com/office/drawing/2014/main" id="{E550F782-21C7-115C-6DAC-73753D0CFDA7}"/>
                </a:ext>
              </a:extLst>
            </p:cNvPr>
            <p:cNvSpPr txBox="1"/>
            <p:nvPr/>
          </p:nvSpPr>
          <p:spPr>
            <a:xfrm>
              <a:off x="368970" y="1973332"/>
              <a:ext cx="1503665" cy="461665"/>
            </a:xfrm>
            <a:prstGeom prst="rect">
              <a:avLst/>
            </a:prstGeom>
            <a:noFill/>
          </p:spPr>
          <p:txBody>
            <a:bodyPr wrap="square" rtlCol="0">
              <a:spAutoFit/>
            </a:bodyPr>
            <a:lstStyle/>
            <a:p>
              <a:r>
                <a:rPr lang="en-US" sz="2400" dirty="0">
                  <a:solidFill>
                    <a:schemeClr val="bg1"/>
                  </a:solidFill>
                  <a:latin typeface="Arial Black" panose="020B0A04020102020204" pitchFamily="34" charset="0"/>
                </a:rPr>
                <a:t>KELUAR</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83540" y="4462442"/>
            <a:ext cx="8318461" cy="6064914"/>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28900" y="8354714"/>
            <a:ext cx="7315200" cy="2513769"/>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369158" y="8261611"/>
            <a:ext cx="7315200" cy="2699974"/>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080131" y="8871210"/>
            <a:ext cx="7315200" cy="1755648"/>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772504" y="3795417"/>
            <a:ext cx="4827377" cy="6491583"/>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40812" y="6015756"/>
            <a:ext cx="3478669" cy="4677917"/>
          </a:xfrm>
          <a:prstGeom prst="rect">
            <a:avLst/>
          </a:prstGeom>
        </p:spPr>
      </p:pic>
      <p:grpSp>
        <p:nvGrpSpPr>
          <p:cNvPr id="10" name="Group 10"/>
          <p:cNvGrpSpPr/>
          <p:nvPr/>
        </p:nvGrpSpPr>
        <p:grpSpPr>
          <a:xfrm>
            <a:off x="1028700" y="2540514"/>
            <a:ext cx="16543893" cy="6572321"/>
            <a:chOff x="0" y="0"/>
            <a:chExt cx="4357239" cy="1730982"/>
          </a:xfrm>
        </p:grpSpPr>
        <p:sp>
          <p:nvSpPr>
            <p:cNvPr id="11" name="Freeform 11"/>
            <p:cNvSpPr/>
            <p:nvPr/>
          </p:nvSpPr>
          <p:spPr>
            <a:xfrm>
              <a:off x="0" y="0"/>
              <a:ext cx="4357239" cy="1730982"/>
            </a:xfrm>
            <a:custGeom>
              <a:avLst/>
              <a:gdLst/>
              <a:ahLst/>
              <a:cxnLst/>
              <a:rect l="l" t="t" r="r" b="b"/>
              <a:pathLst>
                <a:path w="4357239" h="1730982">
                  <a:moveTo>
                    <a:pt x="23866" y="0"/>
                  </a:moveTo>
                  <a:lnTo>
                    <a:pt x="4333373" y="0"/>
                  </a:lnTo>
                  <a:cubicBezTo>
                    <a:pt x="4339703" y="0"/>
                    <a:pt x="4345773" y="2514"/>
                    <a:pt x="4350249" y="6990"/>
                  </a:cubicBezTo>
                  <a:cubicBezTo>
                    <a:pt x="4354725" y="11466"/>
                    <a:pt x="4357239" y="17536"/>
                    <a:pt x="4357239" y="23866"/>
                  </a:cubicBezTo>
                  <a:lnTo>
                    <a:pt x="4357239" y="1707116"/>
                  </a:lnTo>
                  <a:cubicBezTo>
                    <a:pt x="4357239" y="1713445"/>
                    <a:pt x="4354725" y="1719516"/>
                    <a:pt x="4350249" y="1723991"/>
                  </a:cubicBezTo>
                  <a:cubicBezTo>
                    <a:pt x="4345773" y="1728467"/>
                    <a:pt x="4339703" y="1730982"/>
                    <a:pt x="4333373" y="1730982"/>
                  </a:cubicBezTo>
                  <a:lnTo>
                    <a:pt x="23866" y="1730982"/>
                  </a:lnTo>
                  <a:cubicBezTo>
                    <a:pt x="17536" y="1730982"/>
                    <a:pt x="11466" y="1728467"/>
                    <a:pt x="6990" y="1723991"/>
                  </a:cubicBezTo>
                  <a:cubicBezTo>
                    <a:pt x="2514" y="1719516"/>
                    <a:pt x="0" y="1713445"/>
                    <a:pt x="0" y="1707116"/>
                  </a:cubicBezTo>
                  <a:lnTo>
                    <a:pt x="0" y="23866"/>
                  </a:lnTo>
                  <a:cubicBezTo>
                    <a:pt x="0" y="17536"/>
                    <a:pt x="2514" y="11466"/>
                    <a:pt x="6990" y="6990"/>
                  </a:cubicBezTo>
                  <a:cubicBezTo>
                    <a:pt x="11466" y="2514"/>
                    <a:pt x="17536" y="0"/>
                    <a:pt x="23866" y="0"/>
                  </a:cubicBezTo>
                  <a:close/>
                </a:path>
              </a:pathLst>
            </a:custGeom>
            <a:solidFill>
              <a:srgbClr val="D9F0FC"/>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13" name="Group 13"/>
          <p:cNvGrpSpPr/>
          <p:nvPr/>
        </p:nvGrpSpPr>
        <p:grpSpPr>
          <a:xfrm>
            <a:off x="5486400" y="-340039"/>
            <a:ext cx="7797140" cy="2261967"/>
            <a:chOff x="0" y="0"/>
            <a:chExt cx="10396186" cy="3015956"/>
          </a:xfrm>
        </p:grpSpPr>
        <p:sp>
          <p:nvSpPr>
            <p:cNvPr id="14" name="TextBox 14"/>
            <p:cNvSpPr txBox="1"/>
            <p:nvPr/>
          </p:nvSpPr>
          <p:spPr>
            <a:xfrm>
              <a:off x="0" y="1520704"/>
              <a:ext cx="10396186" cy="1495252"/>
            </a:xfrm>
            <a:prstGeom prst="rect">
              <a:avLst/>
            </a:prstGeom>
          </p:spPr>
          <p:txBody>
            <a:bodyPr lIns="0" tIns="0" rIns="0" bIns="0" rtlCol="0" anchor="t">
              <a:spAutoFit/>
            </a:bodyPr>
            <a:lstStyle/>
            <a:p>
              <a:pPr algn="ctr">
                <a:lnSpc>
                  <a:spcPts val="8151"/>
                </a:lnSpc>
              </a:pPr>
              <a:r>
                <a:rPr lang="en-US" sz="8151">
                  <a:solidFill>
                    <a:srgbClr val="FCD24F"/>
                  </a:solidFill>
                  <a:latin typeface="Peace Sans"/>
                </a:rPr>
                <a:t>KOMPETENSI</a:t>
              </a:r>
            </a:p>
          </p:txBody>
        </p:sp>
        <p:sp>
          <p:nvSpPr>
            <p:cNvPr id="15" name="TextBox 15"/>
            <p:cNvSpPr txBox="1"/>
            <p:nvPr/>
          </p:nvSpPr>
          <p:spPr>
            <a:xfrm>
              <a:off x="0" y="-76200"/>
              <a:ext cx="10396186" cy="685800"/>
            </a:xfrm>
            <a:prstGeom prst="rect">
              <a:avLst/>
            </a:prstGeom>
          </p:spPr>
          <p:txBody>
            <a:bodyPr lIns="0" tIns="0" rIns="0" bIns="0" rtlCol="0" anchor="t">
              <a:spAutoFit/>
            </a:bodyPr>
            <a:lstStyle/>
            <a:p>
              <a:pPr algn="ctr">
                <a:lnSpc>
                  <a:spcPts val="4200"/>
                </a:lnSpc>
              </a:pPr>
              <a:endParaRPr/>
            </a:p>
          </p:txBody>
        </p:sp>
        <p:sp>
          <p:nvSpPr>
            <p:cNvPr id="16" name="TextBox 16"/>
            <p:cNvSpPr txBox="1"/>
            <p:nvPr/>
          </p:nvSpPr>
          <p:spPr>
            <a:xfrm>
              <a:off x="0" y="760346"/>
              <a:ext cx="10396186" cy="434975"/>
            </a:xfrm>
            <a:prstGeom prst="rect">
              <a:avLst/>
            </a:prstGeom>
          </p:spPr>
          <p:txBody>
            <a:bodyPr lIns="0" tIns="0" rIns="0" bIns="0" rtlCol="0" anchor="t">
              <a:spAutoFit/>
            </a:bodyPr>
            <a:lstStyle/>
            <a:p>
              <a:pPr algn="ctr">
                <a:lnSpc>
                  <a:spcPts val="2718"/>
                </a:lnSpc>
              </a:pPr>
              <a:endParaRPr/>
            </a:p>
          </p:txBody>
        </p:sp>
      </p:grpSp>
      <p:sp>
        <p:nvSpPr>
          <p:cNvPr id="17" name="TextBox 17"/>
          <p:cNvSpPr txBox="1"/>
          <p:nvPr/>
        </p:nvSpPr>
        <p:spPr>
          <a:xfrm>
            <a:off x="2620971" y="2806270"/>
            <a:ext cx="13952721" cy="7184389"/>
          </a:xfrm>
          <a:prstGeom prst="rect">
            <a:avLst/>
          </a:prstGeom>
        </p:spPr>
        <p:txBody>
          <a:bodyPr lIns="0" tIns="0" rIns="0" bIns="0" rtlCol="0" anchor="t">
            <a:spAutoFit/>
          </a:bodyPr>
          <a:lstStyle/>
          <a:p>
            <a:pPr>
              <a:lnSpc>
                <a:spcPts val="4060"/>
              </a:lnSpc>
            </a:pPr>
            <a:r>
              <a:rPr lang="en-US" sz="2900">
                <a:solidFill>
                  <a:srgbClr val="000000"/>
                </a:solidFill>
                <a:latin typeface="Open Sans Bold"/>
              </a:rPr>
              <a:t>Kompetensi Dasar</a:t>
            </a:r>
          </a:p>
          <a:p>
            <a:pPr>
              <a:lnSpc>
                <a:spcPts val="4060"/>
              </a:lnSpc>
            </a:pPr>
            <a:r>
              <a:rPr lang="en-US" sz="2900">
                <a:solidFill>
                  <a:srgbClr val="000000"/>
                </a:solidFill>
                <a:latin typeface="Open Sans"/>
              </a:rPr>
              <a:t>1.1 Mengetahui pengertian makanan 4 sehat 5 sempurna</a:t>
            </a:r>
          </a:p>
          <a:p>
            <a:pPr>
              <a:lnSpc>
                <a:spcPts val="4060"/>
              </a:lnSpc>
            </a:pPr>
            <a:r>
              <a:rPr lang="en-US" sz="2900">
                <a:solidFill>
                  <a:srgbClr val="000000"/>
                </a:solidFill>
                <a:latin typeface="Open Sans"/>
              </a:rPr>
              <a:t>1.2 Mengetahui jenis-jenis makanan 4 sehat 5 sempurna</a:t>
            </a:r>
          </a:p>
          <a:p>
            <a:pPr>
              <a:lnSpc>
                <a:spcPts val="4060"/>
              </a:lnSpc>
            </a:pPr>
            <a:r>
              <a:rPr lang="en-US" sz="2900">
                <a:solidFill>
                  <a:srgbClr val="000000"/>
                </a:solidFill>
                <a:latin typeface="Open Sans"/>
              </a:rPr>
              <a:t>1.3 Mengetahui manfaat mengonsumsi makanan 4 sehat 5 sempurna</a:t>
            </a:r>
          </a:p>
          <a:p>
            <a:pPr>
              <a:lnSpc>
                <a:spcPts val="4060"/>
              </a:lnSpc>
            </a:pPr>
            <a:r>
              <a:rPr lang="en-US" sz="2900">
                <a:solidFill>
                  <a:srgbClr val="000000"/>
                </a:solidFill>
                <a:latin typeface="Open Sans"/>
              </a:rPr>
              <a:t>1.4 Mengetahui dampak kurangnya mengonsumsi makanan 4 sehat 5 sempurna</a:t>
            </a:r>
          </a:p>
          <a:p>
            <a:pPr>
              <a:lnSpc>
                <a:spcPts val="4060"/>
              </a:lnSpc>
            </a:pPr>
            <a:endParaRPr lang="en-US" sz="2900">
              <a:solidFill>
                <a:srgbClr val="000000"/>
              </a:solidFill>
              <a:latin typeface="Open Sans"/>
            </a:endParaRPr>
          </a:p>
          <a:p>
            <a:pPr>
              <a:lnSpc>
                <a:spcPts val="4060"/>
              </a:lnSpc>
            </a:pPr>
            <a:r>
              <a:rPr lang="en-US" sz="2900">
                <a:solidFill>
                  <a:srgbClr val="000000"/>
                </a:solidFill>
                <a:latin typeface="Open Sans Bold"/>
              </a:rPr>
              <a:t>Tujuan Pembelajaran</a:t>
            </a:r>
          </a:p>
          <a:p>
            <a:pPr>
              <a:lnSpc>
                <a:spcPts val="4060"/>
              </a:lnSpc>
            </a:pPr>
            <a:r>
              <a:rPr lang="en-US" sz="2900">
                <a:solidFill>
                  <a:srgbClr val="000000"/>
                </a:solidFill>
                <a:latin typeface="Open Sans"/>
              </a:rPr>
              <a:t>1. Mengetahui pengertian makanan 4 sehat 5 sempurna</a:t>
            </a:r>
          </a:p>
          <a:p>
            <a:pPr>
              <a:lnSpc>
                <a:spcPts val="4060"/>
              </a:lnSpc>
            </a:pPr>
            <a:r>
              <a:rPr lang="en-US" sz="2900">
                <a:solidFill>
                  <a:srgbClr val="000000"/>
                </a:solidFill>
                <a:latin typeface="Open Sans"/>
              </a:rPr>
              <a:t>2. Mengetahui jenis-jenis makanan 4 sehat 5 sempurna</a:t>
            </a:r>
          </a:p>
          <a:p>
            <a:pPr>
              <a:lnSpc>
                <a:spcPts val="4060"/>
              </a:lnSpc>
            </a:pPr>
            <a:r>
              <a:rPr lang="en-US" sz="2900">
                <a:solidFill>
                  <a:srgbClr val="000000"/>
                </a:solidFill>
                <a:latin typeface="Open Sans"/>
              </a:rPr>
              <a:t>3. Mengetahui manfaat mengonsumsi makanan 4 sehat 5 sempurna</a:t>
            </a:r>
          </a:p>
          <a:p>
            <a:pPr>
              <a:lnSpc>
                <a:spcPts val="4060"/>
              </a:lnSpc>
            </a:pPr>
            <a:r>
              <a:rPr lang="en-US" sz="2900">
                <a:solidFill>
                  <a:srgbClr val="000000"/>
                </a:solidFill>
                <a:latin typeface="Open Sans"/>
              </a:rPr>
              <a:t>4. Mengetahui dampak kurangnya mengonsumsi makanan 4 sehat 5 sempurna</a:t>
            </a:r>
          </a:p>
          <a:p>
            <a:pPr>
              <a:lnSpc>
                <a:spcPts val="4060"/>
              </a:lnSpc>
            </a:pPr>
            <a:endParaRPr lang="en-US" sz="2900">
              <a:solidFill>
                <a:srgbClr val="000000"/>
              </a:solidFill>
              <a:latin typeface="Open Sans"/>
            </a:endParaRPr>
          </a:p>
          <a:p>
            <a:pPr>
              <a:lnSpc>
                <a:spcPts val="4060"/>
              </a:lnSpc>
            </a:pPr>
            <a:endParaRPr lang="en-US" sz="2900">
              <a:solidFill>
                <a:srgbClr val="000000"/>
              </a:solidFill>
              <a:latin typeface="Open Sans"/>
            </a:endParaRPr>
          </a:p>
          <a:p>
            <a:pPr>
              <a:lnSpc>
                <a:spcPts val="4060"/>
              </a:lnSpc>
            </a:pPr>
            <a:endParaRPr lang="en-US" sz="2900">
              <a:solidFill>
                <a:srgbClr val="000000"/>
              </a:solidFill>
              <a:latin typeface="Open Sans"/>
            </a:endParaRPr>
          </a:p>
        </p:txBody>
      </p:sp>
      <p:grpSp>
        <p:nvGrpSpPr>
          <p:cNvPr id="27" name="Group 26">
            <a:extLst>
              <a:ext uri="{FF2B5EF4-FFF2-40B4-BE49-F238E27FC236}">
                <a16:creationId xmlns:a16="http://schemas.microsoft.com/office/drawing/2014/main" id="{8707566C-189B-9D6D-07CE-2391B4A2CF35}"/>
              </a:ext>
            </a:extLst>
          </p:cNvPr>
          <p:cNvGrpSpPr/>
          <p:nvPr/>
        </p:nvGrpSpPr>
        <p:grpSpPr>
          <a:xfrm>
            <a:off x="344817" y="300422"/>
            <a:ext cx="1059486" cy="1049319"/>
            <a:chOff x="1897873" y="1504858"/>
            <a:chExt cx="1059486" cy="1049319"/>
          </a:xfrm>
        </p:grpSpPr>
        <p:sp>
          <p:nvSpPr>
            <p:cNvPr id="28" name="Freeform: Shape 27">
              <a:hlinkClick r:id="rId15" action="ppaction://hlinksldjump"/>
              <a:extLst>
                <a:ext uri="{FF2B5EF4-FFF2-40B4-BE49-F238E27FC236}">
                  <a16:creationId xmlns:a16="http://schemas.microsoft.com/office/drawing/2014/main" id="{D90194ED-96E3-5A9C-B1C0-5BAF4927A5C5}"/>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0B414C6-4948-A4ED-056F-A1074AA9DC8E}"/>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0" name="Picture 19">
              <a:hlinkClick r:id="rId15" action="ppaction://hlinksldjump">
                <a:snd r:embed="rId16" name="click.wav"/>
              </a:hlinkClick>
              <a:extLst>
                <a:ext uri="{FF2B5EF4-FFF2-40B4-BE49-F238E27FC236}">
                  <a16:creationId xmlns:a16="http://schemas.microsoft.com/office/drawing/2014/main" id="{53F3C23D-8531-6719-3261-36CE620086F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2052284" y="1666355"/>
              <a:ext cx="727307" cy="688214"/>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144000" y="9515579"/>
            <a:ext cx="7315200" cy="1542842"/>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45220" y="9258817"/>
            <a:ext cx="7315200" cy="1383238"/>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507924" y="3109565"/>
            <a:ext cx="6707639" cy="7177435"/>
          </a:xfrm>
          <a:prstGeom prst="rect">
            <a:avLst/>
          </a:prstGeom>
        </p:spPr>
      </p:pic>
      <p:pic>
        <p:nvPicPr>
          <p:cNvPr id="6" name="Picture 6"/>
          <p:cNvPicPr>
            <a:picLocks noChangeAspect="1"/>
          </p:cNvPicPr>
          <p:nvPr/>
        </p:nvPicPr>
        <p:blipFill>
          <a:blip r:embed="rId11"/>
          <a:srcRect/>
          <a:stretch>
            <a:fillRect/>
          </a:stretch>
        </p:blipFill>
        <p:spPr>
          <a:xfrm>
            <a:off x="4622496" y="6034226"/>
            <a:ext cx="1544740" cy="1392607"/>
          </a:xfrm>
          <a:prstGeom prst="rect">
            <a:avLst/>
          </a:prstGeom>
        </p:spPr>
      </p:pic>
      <p:pic>
        <p:nvPicPr>
          <p:cNvPr id="7" name="Picture 7"/>
          <p:cNvPicPr>
            <a:picLocks noChangeAspect="1"/>
          </p:cNvPicPr>
          <p:nvPr/>
        </p:nvPicPr>
        <p:blipFill>
          <a:blip r:embed="rId12"/>
          <a:srcRect/>
          <a:stretch>
            <a:fillRect/>
          </a:stretch>
        </p:blipFill>
        <p:spPr>
          <a:xfrm>
            <a:off x="11499514" y="5960374"/>
            <a:ext cx="1487346" cy="1487346"/>
          </a:xfrm>
          <a:prstGeom prst="rect">
            <a:avLst/>
          </a:prstGeom>
        </p:spPr>
      </p:pic>
      <p:pic>
        <p:nvPicPr>
          <p:cNvPr id="8" name="Picture 8"/>
          <p:cNvPicPr>
            <a:picLocks noChangeAspect="1"/>
          </p:cNvPicPr>
          <p:nvPr/>
        </p:nvPicPr>
        <p:blipFill>
          <a:blip r:embed="rId13"/>
          <a:srcRect/>
          <a:stretch>
            <a:fillRect/>
          </a:stretch>
        </p:blipFill>
        <p:spPr>
          <a:xfrm>
            <a:off x="11459497" y="3086271"/>
            <a:ext cx="1413541" cy="1425420"/>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1383297" y="5807876"/>
            <a:ext cx="1754241" cy="1754241"/>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533232" y="5876895"/>
            <a:ext cx="1754241" cy="1754241"/>
          </a:xfrm>
          <a:prstGeom prst="rect">
            <a:avLst/>
          </a:prstGeom>
        </p:spPr>
      </p:pic>
      <p:pic>
        <p:nvPicPr>
          <p:cNvPr id="11" name="Picture 1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1279623" y="2898374"/>
            <a:ext cx="1754241" cy="1754241"/>
          </a:xfrm>
          <a:prstGeom prst="rect">
            <a:avLst/>
          </a:prstGeom>
        </p:spPr>
      </p:pic>
      <p:grpSp>
        <p:nvGrpSpPr>
          <p:cNvPr id="12" name="Group 12"/>
          <p:cNvGrpSpPr/>
          <p:nvPr/>
        </p:nvGrpSpPr>
        <p:grpSpPr>
          <a:xfrm>
            <a:off x="6455690" y="3086271"/>
            <a:ext cx="4220624" cy="2348083"/>
            <a:chOff x="0" y="0"/>
            <a:chExt cx="1111605" cy="618425"/>
          </a:xfrm>
        </p:grpSpPr>
        <p:sp>
          <p:nvSpPr>
            <p:cNvPr id="13" name="Freeform 13"/>
            <p:cNvSpPr/>
            <p:nvPr/>
          </p:nvSpPr>
          <p:spPr>
            <a:xfrm>
              <a:off x="0" y="0"/>
              <a:ext cx="1111605" cy="618425"/>
            </a:xfrm>
            <a:custGeom>
              <a:avLst/>
              <a:gdLst/>
              <a:ahLst/>
              <a:cxnLst/>
              <a:rect l="l" t="t" r="r" b="b"/>
              <a:pathLst>
                <a:path w="1111605" h="618425">
                  <a:moveTo>
                    <a:pt x="93550" y="0"/>
                  </a:moveTo>
                  <a:lnTo>
                    <a:pt x="1018055" y="0"/>
                  </a:lnTo>
                  <a:cubicBezTo>
                    <a:pt x="1069721" y="0"/>
                    <a:pt x="1111605" y="41884"/>
                    <a:pt x="1111605" y="93550"/>
                  </a:cubicBezTo>
                  <a:lnTo>
                    <a:pt x="1111605" y="524876"/>
                  </a:lnTo>
                  <a:cubicBezTo>
                    <a:pt x="1111605" y="576542"/>
                    <a:pt x="1069721" y="618425"/>
                    <a:pt x="1018055" y="618425"/>
                  </a:cubicBezTo>
                  <a:lnTo>
                    <a:pt x="93550" y="618425"/>
                  </a:lnTo>
                  <a:cubicBezTo>
                    <a:pt x="41884" y="618425"/>
                    <a:pt x="0" y="576542"/>
                    <a:pt x="0" y="524876"/>
                  </a:cubicBezTo>
                  <a:lnTo>
                    <a:pt x="0" y="93550"/>
                  </a:lnTo>
                  <a:cubicBezTo>
                    <a:pt x="0" y="41884"/>
                    <a:pt x="41884" y="0"/>
                    <a:pt x="93550" y="0"/>
                  </a:cubicBezTo>
                  <a:close/>
                </a:path>
              </a:pathLst>
            </a:custGeom>
            <a:solidFill>
              <a:srgbClr val="D9F0FC"/>
            </a:solidFill>
          </p:spPr>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15" name="Picture 15"/>
          <p:cNvPicPr>
            <a:picLocks noChangeAspect="1"/>
          </p:cNvPicPr>
          <p:nvPr/>
        </p:nvPicPr>
        <p:blipFill>
          <a:blip r:embed="rId16"/>
          <a:srcRect/>
          <a:stretch>
            <a:fillRect/>
          </a:stretch>
        </p:blipFill>
        <p:spPr>
          <a:xfrm>
            <a:off x="4526205" y="3021471"/>
            <a:ext cx="1609428" cy="1508047"/>
          </a:xfrm>
          <a:prstGeom prst="rect">
            <a:avLst/>
          </a:prstGeom>
        </p:spPr>
      </p:pic>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453798" y="2898374"/>
            <a:ext cx="1754241" cy="1754241"/>
          </a:xfrm>
          <a:prstGeom prst="rect">
            <a:avLst/>
          </a:prstGeom>
        </p:spPr>
      </p:pic>
      <p:grpSp>
        <p:nvGrpSpPr>
          <p:cNvPr id="17" name="Group 17"/>
          <p:cNvGrpSpPr/>
          <p:nvPr/>
        </p:nvGrpSpPr>
        <p:grpSpPr>
          <a:xfrm>
            <a:off x="6562599" y="5798351"/>
            <a:ext cx="4220624" cy="2219615"/>
            <a:chOff x="0" y="0"/>
            <a:chExt cx="1111605" cy="584590"/>
          </a:xfrm>
        </p:grpSpPr>
        <p:sp>
          <p:nvSpPr>
            <p:cNvPr id="18" name="Freeform 18"/>
            <p:cNvSpPr/>
            <p:nvPr/>
          </p:nvSpPr>
          <p:spPr>
            <a:xfrm>
              <a:off x="0" y="0"/>
              <a:ext cx="1111605" cy="584590"/>
            </a:xfrm>
            <a:custGeom>
              <a:avLst/>
              <a:gdLst/>
              <a:ahLst/>
              <a:cxnLst/>
              <a:rect l="l" t="t" r="r" b="b"/>
              <a:pathLst>
                <a:path w="1111605" h="584590">
                  <a:moveTo>
                    <a:pt x="93550" y="0"/>
                  </a:moveTo>
                  <a:lnTo>
                    <a:pt x="1018055" y="0"/>
                  </a:lnTo>
                  <a:cubicBezTo>
                    <a:pt x="1069721" y="0"/>
                    <a:pt x="1111605" y="41884"/>
                    <a:pt x="1111605" y="93550"/>
                  </a:cubicBezTo>
                  <a:lnTo>
                    <a:pt x="1111605" y="491040"/>
                  </a:lnTo>
                  <a:cubicBezTo>
                    <a:pt x="1111605" y="542706"/>
                    <a:pt x="1069721" y="584590"/>
                    <a:pt x="1018055" y="584590"/>
                  </a:cubicBezTo>
                  <a:lnTo>
                    <a:pt x="93550" y="584590"/>
                  </a:lnTo>
                  <a:cubicBezTo>
                    <a:pt x="41884" y="584590"/>
                    <a:pt x="0" y="542706"/>
                    <a:pt x="0" y="491040"/>
                  </a:cubicBezTo>
                  <a:lnTo>
                    <a:pt x="0" y="93550"/>
                  </a:lnTo>
                  <a:cubicBezTo>
                    <a:pt x="0" y="41884"/>
                    <a:pt x="41884" y="0"/>
                    <a:pt x="93550" y="0"/>
                  </a:cubicBezTo>
                  <a:close/>
                </a:path>
              </a:pathLst>
            </a:custGeom>
            <a:solidFill>
              <a:srgbClr val="D9F0FC"/>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20" name="Group 20"/>
          <p:cNvGrpSpPr/>
          <p:nvPr/>
        </p:nvGrpSpPr>
        <p:grpSpPr>
          <a:xfrm>
            <a:off x="13280414" y="2923927"/>
            <a:ext cx="4220624" cy="2510428"/>
            <a:chOff x="0" y="0"/>
            <a:chExt cx="1111605" cy="661183"/>
          </a:xfrm>
        </p:grpSpPr>
        <p:sp>
          <p:nvSpPr>
            <p:cNvPr id="21" name="Freeform 21"/>
            <p:cNvSpPr/>
            <p:nvPr/>
          </p:nvSpPr>
          <p:spPr>
            <a:xfrm>
              <a:off x="0" y="0"/>
              <a:ext cx="1111605" cy="661183"/>
            </a:xfrm>
            <a:custGeom>
              <a:avLst/>
              <a:gdLst/>
              <a:ahLst/>
              <a:cxnLst/>
              <a:rect l="l" t="t" r="r" b="b"/>
              <a:pathLst>
                <a:path w="1111605" h="661183">
                  <a:moveTo>
                    <a:pt x="93550" y="0"/>
                  </a:moveTo>
                  <a:lnTo>
                    <a:pt x="1018055" y="0"/>
                  </a:lnTo>
                  <a:cubicBezTo>
                    <a:pt x="1069721" y="0"/>
                    <a:pt x="1111605" y="41884"/>
                    <a:pt x="1111605" y="93550"/>
                  </a:cubicBezTo>
                  <a:lnTo>
                    <a:pt x="1111605" y="567633"/>
                  </a:lnTo>
                  <a:cubicBezTo>
                    <a:pt x="1111605" y="619299"/>
                    <a:pt x="1069721" y="661183"/>
                    <a:pt x="1018055" y="661183"/>
                  </a:cubicBezTo>
                  <a:lnTo>
                    <a:pt x="93550" y="661183"/>
                  </a:lnTo>
                  <a:cubicBezTo>
                    <a:pt x="41884" y="661183"/>
                    <a:pt x="0" y="619299"/>
                    <a:pt x="0" y="567633"/>
                  </a:cubicBezTo>
                  <a:lnTo>
                    <a:pt x="0" y="93550"/>
                  </a:lnTo>
                  <a:cubicBezTo>
                    <a:pt x="0" y="41884"/>
                    <a:pt x="41884" y="0"/>
                    <a:pt x="93550" y="0"/>
                  </a:cubicBezTo>
                  <a:close/>
                </a:path>
              </a:pathLst>
            </a:custGeom>
            <a:solidFill>
              <a:srgbClr val="D9F0FC"/>
            </a:solidFill>
          </p:spPr>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23" name="Group 23"/>
          <p:cNvGrpSpPr/>
          <p:nvPr/>
        </p:nvGrpSpPr>
        <p:grpSpPr>
          <a:xfrm>
            <a:off x="13356842" y="5798351"/>
            <a:ext cx="4220624" cy="2319143"/>
            <a:chOff x="0" y="0"/>
            <a:chExt cx="1111605" cy="610803"/>
          </a:xfrm>
        </p:grpSpPr>
        <p:sp>
          <p:nvSpPr>
            <p:cNvPr id="24" name="Freeform 24"/>
            <p:cNvSpPr/>
            <p:nvPr/>
          </p:nvSpPr>
          <p:spPr>
            <a:xfrm>
              <a:off x="0" y="0"/>
              <a:ext cx="1111605" cy="610803"/>
            </a:xfrm>
            <a:custGeom>
              <a:avLst/>
              <a:gdLst/>
              <a:ahLst/>
              <a:cxnLst/>
              <a:rect l="l" t="t" r="r" b="b"/>
              <a:pathLst>
                <a:path w="1111605" h="610803">
                  <a:moveTo>
                    <a:pt x="93550" y="0"/>
                  </a:moveTo>
                  <a:lnTo>
                    <a:pt x="1018055" y="0"/>
                  </a:lnTo>
                  <a:cubicBezTo>
                    <a:pt x="1069721" y="0"/>
                    <a:pt x="1111605" y="41884"/>
                    <a:pt x="1111605" y="93550"/>
                  </a:cubicBezTo>
                  <a:lnTo>
                    <a:pt x="1111605" y="517253"/>
                  </a:lnTo>
                  <a:cubicBezTo>
                    <a:pt x="1111605" y="568920"/>
                    <a:pt x="1069721" y="610803"/>
                    <a:pt x="1018055" y="610803"/>
                  </a:cubicBezTo>
                  <a:lnTo>
                    <a:pt x="93550" y="610803"/>
                  </a:lnTo>
                  <a:cubicBezTo>
                    <a:pt x="41884" y="610803"/>
                    <a:pt x="0" y="568920"/>
                    <a:pt x="0" y="517253"/>
                  </a:cubicBezTo>
                  <a:lnTo>
                    <a:pt x="0" y="93550"/>
                  </a:lnTo>
                  <a:cubicBezTo>
                    <a:pt x="0" y="41884"/>
                    <a:pt x="41884" y="0"/>
                    <a:pt x="93550" y="0"/>
                  </a:cubicBezTo>
                  <a:close/>
                </a:path>
              </a:pathLst>
            </a:custGeom>
            <a:solidFill>
              <a:srgbClr val="D9F0FC"/>
            </a:solidFill>
          </p:spPr>
        </p:sp>
        <p:sp>
          <p:nvSpPr>
            <p:cNvPr id="25" name="TextBox 25"/>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26" name="Picture 2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4257519" y="9258817"/>
            <a:ext cx="5291294" cy="1356495"/>
          </a:xfrm>
          <a:prstGeom prst="rect">
            <a:avLst/>
          </a:prstGeom>
        </p:spPr>
      </p:pic>
      <p:pic>
        <p:nvPicPr>
          <p:cNvPr id="27" name="Picture 27"/>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6296944" y="8117494"/>
            <a:ext cx="2933308" cy="2282647"/>
          </a:xfrm>
          <a:prstGeom prst="rect">
            <a:avLst/>
          </a:prstGeom>
        </p:spPr>
      </p:pic>
      <p:grpSp>
        <p:nvGrpSpPr>
          <p:cNvPr id="28" name="Group 28"/>
          <p:cNvGrpSpPr/>
          <p:nvPr/>
        </p:nvGrpSpPr>
        <p:grpSpPr>
          <a:xfrm>
            <a:off x="5486400" y="-340039"/>
            <a:ext cx="7797140" cy="2261967"/>
            <a:chOff x="0" y="0"/>
            <a:chExt cx="10396186" cy="3015956"/>
          </a:xfrm>
        </p:grpSpPr>
        <p:sp>
          <p:nvSpPr>
            <p:cNvPr id="29" name="TextBox 29"/>
            <p:cNvSpPr txBox="1"/>
            <p:nvPr/>
          </p:nvSpPr>
          <p:spPr>
            <a:xfrm>
              <a:off x="0" y="1520704"/>
              <a:ext cx="10396186" cy="1495252"/>
            </a:xfrm>
            <a:prstGeom prst="rect">
              <a:avLst/>
            </a:prstGeom>
          </p:spPr>
          <p:txBody>
            <a:bodyPr lIns="0" tIns="0" rIns="0" bIns="0" rtlCol="0" anchor="t">
              <a:spAutoFit/>
            </a:bodyPr>
            <a:lstStyle/>
            <a:p>
              <a:pPr algn="ctr">
                <a:lnSpc>
                  <a:spcPts val="8151"/>
                </a:lnSpc>
              </a:pPr>
              <a:r>
                <a:rPr lang="en-US" sz="8151">
                  <a:solidFill>
                    <a:srgbClr val="FCD24F"/>
                  </a:solidFill>
                  <a:latin typeface="Peace Sans"/>
                </a:rPr>
                <a:t>MATERI</a:t>
              </a:r>
            </a:p>
          </p:txBody>
        </p:sp>
        <p:sp>
          <p:nvSpPr>
            <p:cNvPr id="30" name="TextBox 30"/>
            <p:cNvSpPr txBox="1"/>
            <p:nvPr/>
          </p:nvSpPr>
          <p:spPr>
            <a:xfrm>
              <a:off x="0" y="-76200"/>
              <a:ext cx="10396186" cy="685800"/>
            </a:xfrm>
            <a:prstGeom prst="rect">
              <a:avLst/>
            </a:prstGeom>
          </p:spPr>
          <p:txBody>
            <a:bodyPr lIns="0" tIns="0" rIns="0" bIns="0" rtlCol="0" anchor="t">
              <a:spAutoFit/>
            </a:bodyPr>
            <a:lstStyle/>
            <a:p>
              <a:pPr algn="ctr">
                <a:lnSpc>
                  <a:spcPts val="4200"/>
                </a:lnSpc>
              </a:pPr>
              <a:endParaRPr/>
            </a:p>
          </p:txBody>
        </p:sp>
        <p:sp>
          <p:nvSpPr>
            <p:cNvPr id="31" name="TextBox 31"/>
            <p:cNvSpPr txBox="1"/>
            <p:nvPr/>
          </p:nvSpPr>
          <p:spPr>
            <a:xfrm>
              <a:off x="0" y="760346"/>
              <a:ext cx="10396186" cy="434975"/>
            </a:xfrm>
            <a:prstGeom prst="rect">
              <a:avLst/>
            </a:prstGeom>
          </p:spPr>
          <p:txBody>
            <a:bodyPr lIns="0" tIns="0" rIns="0" bIns="0" rtlCol="0" anchor="t">
              <a:spAutoFit/>
            </a:bodyPr>
            <a:lstStyle/>
            <a:p>
              <a:pPr algn="ctr">
                <a:lnSpc>
                  <a:spcPts val="2718"/>
                </a:lnSpc>
              </a:pPr>
              <a:endParaRPr/>
            </a:p>
          </p:txBody>
        </p:sp>
      </p:grpSp>
      <p:sp>
        <p:nvSpPr>
          <p:cNvPr id="32" name="TextBox 32">
            <a:hlinkClick r:id="rId21" action="ppaction://hlinksldjump">
              <a:snd r:embed="rId22" name="click.wav"/>
            </a:hlinkClick>
          </p:cNvPr>
          <p:cNvSpPr txBox="1"/>
          <p:nvPr/>
        </p:nvSpPr>
        <p:spPr>
          <a:xfrm>
            <a:off x="6976839" y="3468468"/>
            <a:ext cx="3178325" cy="1526540"/>
          </a:xfrm>
          <a:prstGeom prst="rect">
            <a:avLst/>
          </a:prstGeom>
        </p:spPr>
        <p:txBody>
          <a:bodyPr lIns="0" tIns="0" rIns="0" bIns="0" rtlCol="0" anchor="t">
            <a:spAutoFit/>
          </a:bodyPr>
          <a:lstStyle/>
          <a:p>
            <a:pPr algn="ctr">
              <a:lnSpc>
                <a:spcPts val="4060"/>
              </a:lnSpc>
            </a:pPr>
            <a:r>
              <a:rPr lang="en-US" sz="2900" dirty="0" err="1">
                <a:solidFill>
                  <a:srgbClr val="000000"/>
                </a:solidFill>
                <a:latin typeface="Open Sans"/>
              </a:rPr>
              <a:t>Pengertian</a:t>
            </a:r>
            <a:r>
              <a:rPr lang="en-US" sz="2900" dirty="0">
                <a:solidFill>
                  <a:srgbClr val="000000"/>
                </a:solidFill>
                <a:latin typeface="Open Sans"/>
              </a:rPr>
              <a:t> </a:t>
            </a:r>
            <a:r>
              <a:rPr lang="en-US" sz="2900" dirty="0" err="1">
                <a:solidFill>
                  <a:srgbClr val="000000"/>
                </a:solidFill>
                <a:latin typeface="Open Sans"/>
              </a:rPr>
              <a:t>Makanan</a:t>
            </a:r>
            <a:r>
              <a:rPr lang="en-US" sz="2900" dirty="0">
                <a:solidFill>
                  <a:srgbClr val="000000"/>
                </a:solidFill>
                <a:latin typeface="Open Sans"/>
              </a:rPr>
              <a:t> 4 </a:t>
            </a:r>
            <a:r>
              <a:rPr lang="en-US" sz="2900" dirty="0" err="1">
                <a:solidFill>
                  <a:srgbClr val="000000"/>
                </a:solidFill>
                <a:latin typeface="Open Sans"/>
              </a:rPr>
              <a:t>Sehat</a:t>
            </a:r>
            <a:r>
              <a:rPr lang="en-US" sz="2900" dirty="0">
                <a:solidFill>
                  <a:srgbClr val="000000"/>
                </a:solidFill>
                <a:latin typeface="Open Sans"/>
              </a:rPr>
              <a:t> 5 </a:t>
            </a:r>
            <a:r>
              <a:rPr lang="en-US" sz="2900" dirty="0" err="1">
                <a:solidFill>
                  <a:srgbClr val="000000"/>
                </a:solidFill>
                <a:latin typeface="Open Sans"/>
              </a:rPr>
              <a:t>Sempurna</a:t>
            </a:r>
            <a:endParaRPr lang="en-US" sz="2900" dirty="0">
              <a:solidFill>
                <a:srgbClr val="000000"/>
              </a:solidFill>
              <a:latin typeface="Open Sans"/>
            </a:endParaRPr>
          </a:p>
        </p:txBody>
      </p:sp>
      <p:sp>
        <p:nvSpPr>
          <p:cNvPr id="33" name="TextBox 33">
            <a:hlinkClick r:id="rId23" action="ppaction://hlinksldjump">
              <a:snd r:embed="rId22" name="click.wav"/>
            </a:hlinkClick>
          </p:cNvPr>
          <p:cNvSpPr txBox="1"/>
          <p:nvPr/>
        </p:nvSpPr>
        <p:spPr>
          <a:xfrm>
            <a:off x="7083748" y="6164907"/>
            <a:ext cx="3178325" cy="1526540"/>
          </a:xfrm>
          <a:prstGeom prst="rect">
            <a:avLst/>
          </a:prstGeom>
        </p:spPr>
        <p:txBody>
          <a:bodyPr lIns="0" tIns="0" rIns="0" bIns="0" rtlCol="0" anchor="t">
            <a:spAutoFit/>
          </a:bodyPr>
          <a:lstStyle/>
          <a:p>
            <a:pPr algn="ctr">
              <a:lnSpc>
                <a:spcPts val="4060"/>
              </a:lnSpc>
            </a:pPr>
            <a:r>
              <a:rPr lang="en-US" sz="2900" dirty="0" err="1">
                <a:solidFill>
                  <a:srgbClr val="000000"/>
                </a:solidFill>
                <a:latin typeface="Open Sans"/>
              </a:rPr>
              <a:t>Jenis-Jenis</a:t>
            </a:r>
            <a:r>
              <a:rPr lang="en-US" sz="2900" dirty="0">
                <a:solidFill>
                  <a:srgbClr val="000000"/>
                </a:solidFill>
                <a:latin typeface="Open Sans"/>
              </a:rPr>
              <a:t> </a:t>
            </a:r>
            <a:r>
              <a:rPr lang="en-US" sz="2900" dirty="0" err="1">
                <a:solidFill>
                  <a:srgbClr val="000000"/>
                </a:solidFill>
                <a:latin typeface="Open Sans"/>
              </a:rPr>
              <a:t>Makanan</a:t>
            </a:r>
            <a:r>
              <a:rPr lang="en-US" sz="2900" dirty="0">
                <a:solidFill>
                  <a:srgbClr val="000000"/>
                </a:solidFill>
                <a:latin typeface="Open Sans"/>
              </a:rPr>
              <a:t> 4 </a:t>
            </a:r>
            <a:r>
              <a:rPr lang="en-US" sz="2900" dirty="0" err="1">
                <a:solidFill>
                  <a:srgbClr val="000000"/>
                </a:solidFill>
                <a:latin typeface="Open Sans"/>
              </a:rPr>
              <a:t>Sehat</a:t>
            </a:r>
            <a:r>
              <a:rPr lang="en-US" sz="2900" dirty="0">
                <a:solidFill>
                  <a:srgbClr val="000000"/>
                </a:solidFill>
                <a:latin typeface="Open Sans"/>
              </a:rPr>
              <a:t> 5 </a:t>
            </a:r>
            <a:r>
              <a:rPr lang="en-US" sz="2900" dirty="0" err="1">
                <a:solidFill>
                  <a:srgbClr val="000000"/>
                </a:solidFill>
                <a:latin typeface="Open Sans"/>
              </a:rPr>
              <a:t>Sempurna</a:t>
            </a:r>
            <a:endParaRPr lang="en-US" sz="2900" dirty="0">
              <a:solidFill>
                <a:srgbClr val="000000"/>
              </a:solidFill>
              <a:latin typeface="Open Sans"/>
            </a:endParaRPr>
          </a:p>
        </p:txBody>
      </p:sp>
      <p:sp>
        <p:nvSpPr>
          <p:cNvPr id="34" name="TextBox 34">
            <a:hlinkClick r:id="rId24" action="ppaction://hlinksldjump">
              <a:snd r:embed="rId22" name="click.wav"/>
            </a:hlinkClick>
          </p:cNvPr>
          <p:cNvSpPr txBox="1"/>
          <p:nvPr/>
        </p:nvSpPr>
        <p:spPr>
          <a:xfrm>
            <a:off x="13436220" y="3095889"/>
            <a:ext cx="3909012" cy="2040890"/>
          </a:xfrm>
          <a:prstGeom prst="rect">
            <a:avLst/>
          </a:prstGeom>
        </p:spPr>
        <p:txBody>
          <a:bodyPr lIns="0" tIns="0" rIns="0" bIns="0" rtlCol="0" anchor="t">
            <a:spAutoFit/>
          </a:bodyPr>
          <a:lstStyle/>
          <a:p>
            <a:pPr algn="ctr">
              <a:lnSpc>
                <a:spcPts val="4060"/>
              </a:lnSpc>
            </a:pPr>
            <a:r>
              <a:rPr lang="en-US" sz="2900" dirty="0" err="1">
                <a:solidFill>
                  <a:srgbClr val="000000"/>
                </a:solidFill>
                <a:latin typeface="Open Sans"/>
              </a:rPr>
              <a:t>Manfaat</a:t>
            </a:r>
            <a:r>
              <a:rPr lang="en-US" sz="2900" dirty="0">
                <a:solidFill>
                  <a:srgbClr val="000000"/>
                </a:solidFill>
                <a:latin typeface="Open Sans"/>
              </a:rPr>
              <a:t> </a:t>
            </a:r>
            <a:r>
              <a:rPr lang="en-US" sz="2900" dirty="0" err="1">
                <a:solidFill>
                  <a:srgbClr val="000000"/>
                </a:solidFill>
                <a:latin typeface="Open Sans"/>
              </a:rPr>
              <a:t>Mengonsumsi</a:t>
            </a:r>
            <a:r>
              <a:rPr lang="en-US" sz="2900" dirty="0">
                <a:solidFill>
                  <a:srgbClr val="000000"/>
                </a:solidFill>
                <a:latin typeface="Open Sans"/>
              </a:rPr>
              <a:t>  </a:t>
            </a:r>
            <a:r>
              <a:rPr lang="en-US" sz="2900" dirty="0" err="1">
                <a:solidFill>
                  <a:srgbClr val="000000"/>
                </a:solidFill>
                <a:latin typeface="Open Sans"/>
              </a:rPr>
              <a:t>Makanan</a:t>
            </a:r>
            <a:r>
              <a:rPr lang="en-US" sz="2900" dirty="0">
                <a:solidFill>
                  <a:srgbClr val="000000"/>
                </a:solidFill>
                <a:latin typeface="Open Sans"/>
              </a:rPr>
              <a:t> 4 </a:t>
            </a:r>
            <a:r>
              <a:rPr lang="en-US" sz="2900" dirty="0" err="1">
                <a:solidFill>
                  <a:srgbClr val="000000"/>
                </a:solidFill>
                <a:latin typeface="Open Sans"/>
              </a:rPr>
              <a:t>Sehat</a:t>
            </a:r>
            <a:r>
              <a:rPr lang="en-US" sz="2900" dirty="0">
                <a:solidFill>
                  <a:srgbClr val="000000"/>
                </a:solidFill>
                <a:latin typeface="Open Sans"/>
              </a:rPr>
              <a:t> 5 </a:t>
            </a:r>
            <a:r>
              <a:rPr lang="en-US" sz="2900" dirty="0" err="1">
                <a:solidFill>
                  <a:srgbClr val="000000"/>
                </a:solidFill>
                <a:latin typeface="Open Sans"/>
              </a:rPr>
              <a:t>Sempurna</a:t>
            </a:r>
            <a:endParaRPr lang="en-US" sz="2900" dirty="0">
              <a:solidFill>
                <a:srgbClr val="000000"/>
              </a:solidFill>
              <a:latin typeface="Open Sans"/>
            </a:endParaRPr>
          </a:p>
        </p:txBody>
      </p:sp>
      <p:sp>
        <p:nvSpPr>
          <p:cNvPr id="35" name="TextBox 35">
            <a:hlinkClick r:id="rId25" action="ppaction://hlinksldjump">
              <a:snd r:embed="rId22" name="click.wav"/>
            </a:hlinkClick>
          </p:cNvPr>
          <p:cNvSpPr txBox="1"/>
          <p:nvPr/>
        </p:nvSpPr>
        <p:spPr>
          <a:xfrm>
            <a:off x="13651889" y="5977076"/>
            <a:ext cx="3696525" cy="2040890"/>
          </a:xfrm>
          <a:prstGeom prst="rect">
            <a:avLst/>
          </a:prstGeom>
        </p:spPr>
        <p:txBody>
          <a:bodyPr lIns="0" tIns="0" rIns="0" bIns="0" rtlCol="0" anchor="t">
            <a:spAutoFit/>
          </a:bodyPr>
          <a:lstStyle/>
          <a:p>
            <a:pPr algn="ctr">
              <a:lnSpc>
                <a:spcPts val="4060"/>
              </a:lnSpc>
            </a:pPr>
            <a:r>
              <a:rPr lang="en-US" sz="2900" dirty="0" err="1">
                <a:solidFill>
                  <a:srgbClr val="000000"/>
                </a:solidFill>
                <a:latin typeface="Open Sans"/>
              </a:rPr>
              <a:t>Dampak</a:t>
            </a:r>
            <a:r>
              <a:rPr lang="en-US" sz="2900" dirty="0">
                <a:solidFill>
                  <a:srgbClr val="000000"/>
                </a:solidFill>
                <a:latin typeface="Open Sans"/>
              </a:rPr>
              <a:t> </a:t>
            </a:r>
            <a:r>
              <a:rPr lang="en-US" sz="2900" dirty="0" err="1">
                <a:solidFill>
                  <a:srgbClr val="000000"/>
                </a:solidFill>
                <a:latin typeface="Open Sans"/>
              </a:rPr>
              <a:t>Kurangnya</a:t>
            </a:r>
            <a:r>
              <a:rPr lang="en-US" sz="2900" dirty="0">
                <a:solidFill>
                  <a:srgbClr val="000000"/>
                </a:solidFill>
                <a:latin typeface="Open Sans"/>
              </a:rPr>
              <a:t> </a:t>
            </a:r>
            <a:r>
              <a:rPr lang="en-US" sz="2900" dirty="0" err="1">
                <a:solidFill>
                  <a:srgbClr val="000000"/>
                </a:solidFill>
                <a:latin typeface="Open Sans"/>
              </a:rPr>
              <a:t>Mengonsumsi</a:t>
            </a:r>
            <a:r>
              <a:rPr lang="en-US" sz="2900" dirty="0">
                <a:solidFill>
                  <a:srgbClr val="000000"/>
                </a:solidFill>
                <a:latin typeface="Open Sans"/>
              </a:rPr>
              <a:t> </a:t>
            </a:r>
            <a:r>
              <a:rPr lang="en-US" sz="2900" dirty="0" err="1">
                <a:solidFill>
                  <a:srgbClr val="000000"/>
                </a:solidFill>
                <a:latin typeface="Open Sans"/>
              </a:rPr>
              <a:t>Makanan</a:t>
            </a:r>
            <a:r>
              <a:rPr lang="en-US" sz="2900" dirty="0">
                <a:solidFill>
                  <a:srgbClr val="000000"/>
                </a:solidFill>
                <a:latin typeface="Open Sans"/>
              </a:rPr>
              <a:t> 4 </a:t>
            </a:r>
            <a:r>
              <a:rPr lang="en-US" sz="2900" dirty="0" err="1">
                <a:solidFill>
                  <a:srgbClr val="000000"/>
                </a:solidFill>
                <a:latin typeface="Open Sans"/>
              </a:rPr>
              <a:t>Sehat</a:t>
            </a:r>
            <a:r>
              <a:rPr lang="en-US" sz="2900" dirty="0">
                <a:solidFill>
                  <a:srgbClr val="000000"/>
                </a:solidFill>
                <a:latin typeface="Open Sans"/>
              </a:rPr>
              <a:t> 5 </a:t>
            </a:r>
            <a:r>
              <a:rPr lang="en-US" sz="2900" dirty="0" err="1">
                <a:solidFill>
                  <a:srgbClr val="000000"/>
                </a:solidFill>
                <a:latin typeface="Open Sans"/>
              </a:rPr>
              <a:t>Sempurna</a:t>
            </a:r>
            <a:endParaRPr lang="en-US" sz="2900" dirty="0">
              <a:solidFill>
                <a:srgbClr val="000000"/>
              </a:solidFill>
              <a:latin typeface="Open Sans"/>
            </a:endParaRPr>
          </a:p>
        </p:txBody>
      </p:sp>
      <p:grpSp>
        <p:nvGrpSpPr>
          <p:cNvPr id="40" name="Group 39">
            <a:extLst>
              <a:ext uri="{FF2B5EF4-FFF2-40B4-BE49-F238E27FC236}">
                <a16:creationId xmlns:a16="http://schemas.microsoft.com/office/drawing/2014/main" id="{E83DE83F-C8AD-B115-C32E-1FECA5F59566}"/>
              </a:ext>
            </a:extLst>
          </p:cNvPr>
          <p:cNvGrpSpPr/>
          <p:nvPr/>
        </p:nvGrpSpPr>
        <p:grpSpPr>
          <a:xfrm>
            <a:off x="344817" y="300422"/>
            <a:ext cx="1059486" cy="1049319"/>
            <a:chOff x="1897873" y="1504858"/>
            <a:chExt cx="1059486" cy="1049319"/>
          </a:xfrm>
        </p:grpSpPr>
        <p:sp>
          <p:nvSpPr>
            <p:cNvPr id="41" name="Freeform: Shape 40">
              <a:hlinkClick r:id="rId26" action="ppaction://hlinksldjump"/>
              <a:extLst>
                <a:ext uri="{FF2B5EF4-FFF2-40B4-BE49-F238E27FC236}">
                  <a16:creationId xmlns:a16="http://schemas.microsoft.com/office/drawing/2014/main" id="{02624D29-C18D-AFB4-50DB-C9746BD14D41}"/>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ABB7433-991E-458D-6F6B-FC5E4451CCD9}"/>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43" name="Picture 19">
              <a:hlinkClick r:id="rId26" action="ppaction://hlinksldjump">
                <a:snd r:embed="rId22" name="click.wav"/>
              </a:hlinkClick>
              <a:extLst>
                <a:ext uri="{FF2B5EF4-FFF2-40B4-BE49-F238E27FC236}">
                  <a16:creationId xmlns:a16="http://schemas.microsoft.com/office/drawing/2014/main" id="{559EF70F-DB32-93B7-FC91-C80BF4F2BB2E}"/>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2052284" y="1666355"/>
              <a:ext cx="727307" cy="688214"/>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1435561" y="9471171"/>
            <a:ext cx="7315200" cy="1542842"/>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614071" y="2927972"/>
            <a:ext cx="7347857" cy="7200900"/>
          </a:xfrm>
          <a:prstGeom prst="rect">
            <a:avLst/>
          </a:prstGeom>
        </p:spPr>
      </p:pic>
      <p:grpSp>
        <p:nvGrpSpPr>
          <p:cNvPr id="5" name="Group 5"/>
          <p:cNvGrpSpPr/>
          <p:nvPr/>
        </p:nvGrpSpPr>
        <p:grpSpPr>
          <a:xfrm>
            <a:off x="5867400" y="3823996"/>
            <a:ext cx="6479845" cy="2386304"/>
            <a:chOff x="0" y="0"/>
            <a:chExt cx="1706626" cy="628492"/>
          </a:xfrm>
        </p:grpSpPr>
        <p:sp>
          <p:nvSpPr>
            <p:cNvPr id="6" name="Freeform 6"/>
            <p:cNvSpPr/>
            <p:nvPr/>
          </p:nvSpPr>
          <p:spPr>
            <a:xfrm>
              <a:off x="0" y="0"/>
              <a:ext cx="1706626" cy="628492"/>
            </a:xfrm>
            <a:custGeom>
              <a:avLst/>
              <a:gdLst/>
              <a:ahLst/>
              <a:cxnLst/>
              <a:rect l="l" t="t" r="r" b="b"/>
              <a:pathLst>
                <a:path w="1706626" h="628492">
                  <a:moveTo>
                    <a:pt x="60933" y="0"/>
                  </a:moveTo>
                  <a:lnTo>
                    <a:pt x="1645693" y="0"/>
                  </a:lnTo>
                  <a:cubicBezTo>
                    <a:pt x="1679345" y="0"/>
                    <a:pt x="1706626" y="27281"/>
                    <a:pt x="1706626" y="60933"/>
                  </a:cubicBezTo>
                  <a:lnTo>
                    <a:pt x="1706626" y="567558"/>
                  </a:lnTo>
                  <a:cubicBezTo>
                    <a:pt x="1706626" y="583719"/>
                    <a:pt x="1700206" y="599217"/>
                    <a:pt x="1688779" y="610645"/>
                  </a:cubicBezTo>
                  <a:cubicBezTo>
                    <a:pt x="1677352" y="622072"/>
                    <a:pt x="1661853" y="628492"/>
                    <a:pt x="1645693" y="628492"/>
                  </a:cubicBezTo>
                  <a:lnTo>
                    <a:pt x="60933" y="628492"/>
                  </a:lnTo>
                  <a:cubicBezTo>
                    <a:pt x="44773" y="628492"/>
                    <a:pt x="29274" y="622072"/>
                    <a:pt x="17847" y="610645"/>
                  </a:cubicBezTo>
                  <a:cubicBezTo>
                    <a:pt x="6420" y="599217"/>
                    <a:pt x="0" y="583719"/>
                    <a:pt x="0" y="567558"/>
                  </a:cubicBezTo>
                  <a:lnTo>
                    <a:pt x="0" y="60933"/>
                  </a:lnTo>
                  <a:cubicBezTo>
                    <a:pt x="0" y="44773"/>
                    <a:pt x="6420" y="29274"/>
                    <a:pt x="17847" y="17847"/>
                  </a:cubicBezTo>
                  <a:cubicBezTo>
                    <a:pt x="29274" y="6420"/>
                    <a:pt x="44773" y="0"/>
                    <a:pt x="60933" y="0"/>
                  </a:cubicBezTo>
                  <a:close/>
                </a:path>
              </a:pathLst>
            </a:custGeom>
            <a:solidFill>
              <a:srgbClr val="D9F0FC"/>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8" name="Group 8"/>
          <p:cNvGrpSpPr/>
          <p:nvPr/>
        </p:nvGrpSpPr>
        <p:grpSpPr>
          <a:xfrm>
            <a:off x="3635900" y="-399240"/>
            <a:ext cx="10526344" cy="2261967"/>
            <a:chOff x="0" y="0"/>
            <a:chExt cx="14035125" cy="3015956"/>
          </a:xfrm>
        </p:grpSpPr>
        <p:sp>
          <p:nvSpPr>
            <p:cNvPr id="9" name="TextBox 9"/>
            <p:cNvSpPr txBox="1"/>
            <p:nvPr/>
          </p:nvSpPr>
          <p:spPr>
            <a:xfrm>
              <a:off x="0" y="1520704"/>
              <a:ext cx="14035125" cy="1495252"/>
            </a:xfrm>
            <a:prstGeom prst="rect">
              <a:avLst/>
            </a:prstGeom>
          </p:spPr>
          <p:txBody>
            <a:bodyPr lIns="0" tIns="0" rIns="0" bIns="0" rtlCol="0" anchor="t">
              <a:spAutoFit/>
            </a:bodyPr>
            <a:lstStyle/>
            <a:p>
              <a:pPr algn="ctr">
                <a:lnSpc>
                  <a:spcPts val="8151"/>
                </a:lnSpc>
              </a:pPr>
              <a:r>
                <a:rPr lang="en-US" sz="8151" dirty="0">
                  <a:solidFill>
                    <a:srgbClr val="FCD24F"/>
                  </a:solidFill>
                  <a:latin typeface="Peace Sans"/>
                </a:rPr>
                <a:t>KUIS </a:t>
              </a:r>
            </a:p>
          </p:txBody>
        </p:sp>
        <p:sp>
          <p:nvSpPr>
            <p:cNvPr id="10" name="TextBox 10"/>
            <p:cNvSpPr txBox="1"/>
            <p:nvPr/>
          </p:nvSpPr>
          <p:spPr>
            <a:xfrm>
              <a:off x="0" y="-76200"/>
              <a:ext cx="14035125" cy="685800"/>
            </a:xfrm>
            <a:prstGeom prst="rect">
              <a:avLst/>
            </a:prstGeom>
          </p:spPr>
          <p:txBody>
            <a:bodyPr lIns="0" tIns="0" rIns="0" bIns="0" rtlCol="0" anchor="t">
              <a:spAutoFit/>
            </a:bodyPr>
            <a:lstStyle/>
            <a:p>
              <a:pPr algn="ctr">
                <a:lnSpc>
                  <a:spcPts val="4200"/>
                </a:lnSpc>
              </a:pPr>
              <a:endParaRPr/>
            </a:p>
          </p:txBody>
        </p:sp>
        <p:sp>
          <p:nvSpPr>
            <p:cNvPr id="11" name="TextBox 11"/>
            <p:cNvSpPr txBox="1"/>
            <p:nvPr/>
          </p:nvSpPr>
          <p:spPr>
            <a:xfrm>
              <a:off x="0" y="760346"/>
              <a:ext cx="14035125" cy="434975"/>
            </a:xfrm>
            <a:prstGeom prst="rect">
              <a:avLst/>
            </a:prstGeom>
          </p:spPr>
          <p:txBody>
            <a:bodyPr lIns="0" tIns="0" rIns="0" bIns="0" rtlCol="0" anchor="t">
              <a:spAutoFit/>
            </a:bodyPr>
            <a:lstStyle/>
            <a:p>
              <a:pPr algn="ctr">
                <a:lnSpc>
                  <a:spcPts val="2718"/>
                </a:lnSpc>
              </a:pPr>
              <a:endParaRPr/>
            </a:p>
          </p:txBody>
        </p:sp>
      </p:grpSp>
      <p:sp>
        <p:nvSpPr>
          <p:cNvPr id="12" name="TextBox 12">
            <a:hlinkClick r:id="rId9" action="ppaction://hlinksldjump"/>
          </p:cNvPr>
          <p:cNvSpPr txBox="1"/>
          <p:nvPr/>
        </p:nvSpPr>
        <p:spPr>
          <a:xfrm>
            <a:off x="7600950" y="4457700"/>
            <a:ext cx="3086100" cy="1541897"/>
          </a:xfrm>
          <a:prstGeom prst="rect">
            <a:avLst/>
          </a:prstGeom>
        </p:spPr>
        <p:txBody>
          <a:bodyPr lIns="0" tIns="0" rIns="0" bIns="0" rtlCol="0" anchor="t">
            <a:spAutoFit/>
          </a:bodyPr>
          <a:lstStyle/>
          <a:p>
            <a:pPr algn="ctr">
              <a:lnSpc>
                <a:spcPts val="4060"/>
              </a:lnSpc>
            </a:pPr>
            <a:r>
              <a:rPr lang="en-US" sz="2900" dirty="0" err="1">
                <a:solidFill>
                  <a:srgbClr val="000000"/>
                </a:solidFill>
                <a:latin typeface="Open Sans"/>
              </a:rPr>
              <a:t>Kuis</a:t>
            </a:r>
            <a:r>
              <a:rPr lang="en-US" sz="2900" dirty="0">
                <a:solidFill>
                  <a:srgbClr val="000000"/>
                </a:solidFill>
                <a:latin typeface="Open Sans"/>
              </a:rPr>
              <a:t> 1-10</a:t>
            </a:r>
          </a:p>
          <a:p>
            <a:pPr algn="ctr">
              <a:lnSpc>
                <a:spcPts val="4060"/>
              </a:lnSpc>
            </a:pPr>
            <a:r>
              <a:rPr lang="en-US" sz="2900" dirty="0" err="1">
                <a:solidFill>
                  <a:srgbClr val="000000"/>
                </a:solidFill>
                <a:latin typeface="Open Sans"/>
              </a:rPr>
              <a:t>Pilihan</a:t>
            </a:r>
            <a:r>
              <a:rPr lang="en-US" sz="2900" dirty="0">
                <a:solidFill>
                  <a:srgbClr val="000000"/>
                </a:solidFill>
                <a:latin typeface="Open Sans"/>
              </a:rPr>
              <a:t> Ganda</a:t>
            </a:r>
          </a:p>
          <a:p>
            <a:pPr algn="ctr">
              <a:lnSpc>
                <a:spcPts val="4060"/>
              </a:lnSpc>
            </a:pPr>
            <a:endParaRPr lang="en-US" sz="2900" dirty="0">
              <a:solidFill>
                <a:srgbClr val="000000"/>
              </a:solidFill>
              <a:latin typeface="Open Sans"/>
            </a:endParaRPr>
          </a:p>
        </p:txBody>
      </p:sp>
      <p:pic>
        <p:nvPicPr>
          <p:cNvPr id="17" name="Picture 1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30682" y="9061319"/>
            <a:ext cx="7315200" cy="1383238"/>
          </a:xfrm>
          <a:prstGeom prst="rect">
            <a:avLst/>
          </a:prstGeom>
        </p:spPr>
      </p:pic>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70259" y="9357451"/>
            <a:ext cx="7315200" cy="1542842"/>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834520" y="3965427"/>
            <a:ext cx="4827377" cy="6491583"/>
          </a:xfrm>
          <a:prstGeom prst="rect">
            <a:avLst/>
          </a:prstGeom>
        </p:spPr>
      </p:pic>
      <p:pic>
        <p:nvPicPr>
          <p:cNvPr id="20" name="Picture 2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13091" y="8948696"/>
            <a:ext cx="1719784" cy="1338304"/>
          </a:xfrm>
          <a:prstGeom prst="rect">
            <a:avLst/>
          </a:prstGeom>
        </p:spPr>
      </p:pic>
      <p:pic>
        <p:nvPicPr>
          <p:cNvPr id="21" name="Picture 2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161403" y="9100515"/>
            <a:ext cx="5291294" cy="1356495"/>
          </a:xfrm>
          <a:prstGeom prst="rect">
            <a:avLst/>
          </a:prstGeom>
        </p:spPr>
      </p:pic>
      <p:grpSp>
        <p:nvGrpSpPr>
          <p:cNvPr id="28" name="Group 27">
            <a:extLst>
              <a:ext uri="{FF2B5EF4-FFF2-40B4-BE49-F238E27FC236}">
                <a16:creationId xmlns:a16="http://schemas.microsoft.com/office/drawing/2014/main" id="{D2E6C34A-7136-91D1-5442-6D85C358EBA6}"/>
              </a:ext>
            </a:extLst>
          </p:cNvPr>
          <p:cNvGrpSpPr/>
          <p:nvPr/>
        </p:nvGrpSpPr>
        <p:grpSpPr>
          <a:xfrm>
            <a:off x="344817" y="300422"/>
            <a:ext cx="1059486" cy="1049319"/>
            <a:chOff x="1897873" y="1504858"/>
            <a:chExt cx="1059486" cy="1049319"/>
          </a:xfrm>
        </p:grpSpPr>
        <p:sp>
          <p:nvSpPr>
            <p:cNvPr id="29" name="Freeform: Shape 28">
              <a:hlinkClick r:id="rId18" action="ppaction://hlinksldjump"/>
              <a:extLst>
                <a:ext uri="{FF2B5EF4-FFF2-40B4-BE49-F238E27FC236}">
                  <a16:creationId xmlns:a16="http://schemas.microsoft.com/office/drawing/2014/main" id="{581820ED-4C4A-7F76-CBAA-169BDA594896}"/>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34F869-624A-2DF4-D41C-A48EAC878B2C}"/>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1" name="Picture 19">
              <a:hlinkClick r:id="rId18" action="ppaction://hlinksldjump">
                <a:snd r:embed="rId19" name="click.wav"/>
              </a:hlinkClick>
              <a:extLst>
                <a:ext uri="{FF2B5EF4-FFF2-40B4-BE49-F238E27FC236}">
                  <a16:creationId xmlns:a16="http://schemas.microsoft.com/office/drawing/2014/main" id="{AF35F507-DAA8-15B7-E978-9960B6EB086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052284" y="1666355"/>
              <a:ext cx="727307" cy="688214"/>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03699" y="5968123"/>
            <a:ext cx="2611028" cy="4114800"/>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2424" y="4245877"/>
            <a:ext cx="3209808" cy="567651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3804" y="5968123"/>
            <a:ext cx="2611028" cy="4114800"/>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81164" y="9311501"/>
            <a:ext cx="7315200" cy="1542842"/>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229862" y="2498216"/>
            <a:ext cx="7066552" cy="7788784"/>
          </a:xfrm>
          <a:prstGeom prst="rect">
            <a:avLst/>
          </a:prstGeom>
        </p:spPr>
      </p:pic>
      <p:grpSp>
        <p:nvGrpSpPr>
          <p:cNvPr id="8" name="Group 8"/>
          <p:cNvGrpSpPr/>
          <p:nvPr/>
        </p:nvGrpSpPr>
        <p:grpSpPr>
          <a:xfrm>
            <a:off x="1028700" y="2303954"/>
            <a:ext cx="16543893" cy="6572321"/>
            <a:chOff x="0" y="0"/>
            <a:chExt cx="4357239" cy="1730982"/>
          </a:xfrm>
        </p:grpSpPr>
        <p:sp>
          <p:nvSpPr>
            <p:cNvPr id="9" name="Freeform 9"/>
            <p:cNvSpPr/>
            <p:nvPr/>
          </p:nvSpPr>
          <p:spPr>
            <a:xfrm>
              <a:off x="0" y="0"/>
              <a:ext cx="4357239" cy="1730982"/>
            </a:xfrm>
            <a:custGeom>
              <a:avLst/>
              <a:gdLst/>
              <a:ahLst/>
              <a:cxnLst/>
              <a:rect l="l" t="t" r="r" b="b"/>
              <a:pathLst>
                <a:path w="4357239" h="1730982">
                  <a:moveTo>
                    <a:pt x="23866" y="0"/>
                  </a:moveTo>
                  <a:lnTo>
                    <a:pt x="4333373" y="0"/>
                  </a:lnTo>
                  <a:cubicBezTo>
                    <a:pt x="4339703" y="0"/>
                    <a:pt x="4345773" y="2514"/>
                    <a:pt x="4350249" y="6990"/>
                  </a:cubicBezTo>
                  <a:cubicBezTo>
                    <a:pt x="4354725" y="11466"/>
                    <a:pt x="4357239" y="17536"/>
                    <a:pt x="4357239" y="23866"/>
                  </a:cubicBezTo>
                  <a:lnTo>
                    <a:pt x="4357239" y="1707116"/>
                  </a:lnTo>
                  <a:cubicBezTo>
                    <a:pt x="4357239" y="1713445"/>
                    <a:pt x="4354725" y="1719516"/>
                    <a:pt x="4350249" y="1723991"/>
                  </a:cubicBezTo>
                  <a:cubicBezTo>
                    <a:pt x="4345773" y="1728467"/>
                    <a:pt x="4339703" y="1730982"/>
                    <a:pt x="4333373" y="1730982"/>
                  </a:cubicBezTo>
                  <a:lnTo>
                    <a:pt x="23866" y="1730982"/>
                  </a:lnTo>
                  <a:cubicBezTo>
                    <a:pt x="17536" y="1730982"/>
                    <a:pt x="11466" y="1728467"/>
                    <a:pt x="6990" y="1723991"/>
                  </a:cubicBezTo>
                  <a:cubicBezTo>
                    <a:pt x="2514" y="1719516"/>
                    <a:pt x="0" y="1713445"/>
                    <a:pt x="0" y="1707116"/>
                  </a:cubicBezTo>
                  <a:lnTo>
                    <a:pt x="0" y="23866"/>
                  </a:lnTo>
                  <a:cubicBezTo>
                    <a:pt x="0" y="17536"/>
                    <a:pt x="2514" y="11466"/>
                    <a:pt x="6990" y="6990"/>
                  </a:cubicBezTo>
                  <a:cubicBezTo>
                    <a:pt x="11466" y="2514"/>
                    <a:pt x="17536" y="0"/>
                    <a:pt x="23866" y="0"/>
                  </a:cubicBezTo>
                  <a:close/>
                </a:path>
              </a:pathLst>
            </a:custGeom>
            <a:solidFill>
              <a:srgbClr val="D9F0F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sp>
        <p:nvSpPr>
          <p:cNvPr id="11" name="TextBox 11"/>
          <p:cNvSpPr txBox="1"/>
          <p:nvPr/>
        </p:nvSpPr>
        <p:spPr>
          <a:xfrm>
            <a:off x="3342186" y="3379806"/>
            <a:ext cx="9474538" cy="4334504"/>
          </a:xfrm>
          <a:prstGeom prst="rect">
            <a:avLst/>
          </a:prstGeom>
        </p:spPr>
        <p:txBody>
          <a:bodyPr lIns="0" tIns="0" rIns="0" bIns="0" rtlCol="0" anchor="t">
            <a:spAutoFit/>
          </a:bodyPr>
          <a:lstStyle/>
          <a:p>
            <a:pPr>
              <a:lnSpc>
                <a:spcPts val="5800"/>
              </a:lnSpc>
            </a:pPr>
            <a:r>
              <a:rPr lang="en-US" sz="2900" dirty="0">
                <a:solidFill>
                  <a:srgbClr val="000000"/>
                </a:solidFill>
                <a:latin typeface="Open Sans"/>
              </a:rPr>
              <a:t>Nama 	: </a:t>
            </a:r>
            <a:r>
              <a:rPr lang="en-US" sz="2900" dirty="0" err="1">
                <a:solidFill>
                  <a:srgbClr val="000000"/>
                </a:solidFill>
                <a:latin typeface="Open Sans"/>
              </a:rPr>
              <a:t>Fita</a:t>
            </a:r>
            <a:r>
              <a:rPr lang="en-US" sz="2900" dirty="0">
                <a:solidFill>
                  <a:srgbClr val="000000"/>
                </a:solidFill>
                <a:latin typeface="Open Sans"/>
              </a:rPr>
              <a:t> Kusuma </a:t>
            </a:r>
            <a:r>
              <a:rPr lang="en-US" sz="2900" dirty="0" err="1">
                <a:solidFill>
                  <a:srgbClr val="000000"/>
                </a:solidFill>
                <a:latin typeface="Open Sans"/>
              </a:rPr>
              <a:t>Ardiani</a:t>
            </a:r>
            <a:endParaRPr lang="en-US" sz="2900" dirty="0">
              <a:solidFill>
                <a:srgbClr val="000000"/>
              </a:solidFill>
              <a:latin typeface="Open Sans"/>
            </a:endParaRPr>
          </a:p>
          <a:p>
            <a:pPr>
              <a:lnSpc>
                <a:spcPts val="5800"/>
              </a:lnSpc>
            </a:pPr>
            <a:r>
              <a:rPr lang="en-US" sz="2900" dirty="0">
                <a:solidFill>
                  <a:srgbClr val="000000"/>
                </a:solidFill>
                <a:latin typeface="Open Sans"/>
              </a:rPr>
              <a:t>Prodi 	: </a:t>
            </a:r>
            <a:r>
              <a:rPr lang="en-US" sz="2900" dirty="0" err="1">
                <a:solidFill>
                  <a:srgbClr val="000000"/>
                </a:solidFill>
                <a:latin typeface="Open Sans"/>
              </a:rPr>
              <a:t>Teknologi</a:t>
            </a:r>
            <a:r>
              <a:rPr lang="en-US" sz="2900" dirty="0">
                <a:solidFill>
                  <a:srgbClr val="000000"/>
                </a:solidFill>
                <a:latin typeface="Open Sans"/>
              </a:rPr>
              <a:t> Pendidikan</a:t>
            </a:r>
          </a:p>
          <a:p>
            <a:pPr>
              <a:lnSpc>
                <a:spcPts val="5800"/>
              </a:lnSpc>
            </a:pPr>
            <a:r>
              <a:rPr lang="en-US" sz="2900" dirty="0" err="1">
                <a:solidFill>
                  <a:srgbClr val="000000"/>
                </a:solidFill>
                <a:latin typeface="Open Sans"/>
              </a:rPr>
              <a:t>Kelas</a:t>
            </a:r>
            <a:r>
              <a:rPr lang="en-US" sz="2900" dirty="0">
                <a:solidFill>
                  <a:srgbClr val="000000"/>
                </a:solidFill>
                <a:latin typeface="Open Sans"/>
              </a:rPr>
              <a:t>		 : A</a:t>
            </a:r>
          </a:p>
          <a:p>
            <a:pPr>
              <a:lnSpc>
                <a:spcPts val="5800"/>
              </a:lnSpc>
            </a:pPr>
            <a:r>
              <a:rPr lang="en-US" sz="2900" dirty="0">
                <a:solidFill>
                  <a:srgbClr val="000000"/>
                </a:solidFill>
                <a:latin typeface="Open Sans"/>
              </a:rPr>
              <a:t>NIM 		: 21105241009</a:t>
            </a:r>
          </a:p>
          <a:p>
            <a:pPr>
              <a:lnSpc>
                <a:spcPts val="5800"/>
              </a:lnSpc>
            </a:pPr>
            <a:r>
              <a:rPr lang="en-US" sz="2900" dirty="0">
                <a:solidFill>
                  <a:srgbClr val="000000"/>
                </a:solidFill>
                <a:latin typeface="Open Sans"/>
              </a:rPr>
              <a:t>E-mail 	: fitakusuma.2021@student.uny.ac.id</a:t>
            </a:r>
          </a:p>
          <a:p>
            <a:pPr>
              <a:lnSpc>
                <a:spcPts val="5800"/>
              </a:lnSpc>
            </a:pPr>
            <a:endParaRPr lang="en-US" sz="2900" dirty="0">
              <a:solidFill>
                <a:srgbClr val="000000"/>
              </a:solidFill>
              <a:latin typeface="Open Sans"/>
            </a:endParaRPr>
          </a:p>
        </p:txBody>
      </p:sp>
      <p:pic>
        <p:nvPicPr>
          <p:cNvPr id="12" name="Picture 12"/>
          <p:cNvPicPr>
            <a:picLocks noChangeAspect="1"/>
          </p:cNvPicPr>
          <p:nvPr/>
        </p:nvPicPr>
        <p:blipFill>
          <a:blip r:embed="rId13"/>
          <a:srcRect/>
          <a:stretch>
            <a:fillRect/>
          </a:stretch>
        </p:blipFill>
        <p:spPr>
          <a:xfrm>
            <a:off x="12828522" y="3430166"/>
            <a:ext cx="2799237" cy="3653966"/>
          </a:xfrm>
          <a:prstGeom prst="rect">
            <a:avLst/>
          </a:prstGeom>
        </p:spPr>
      </p:pic>
      <p:grpSp>
        <p:nvGrpSpPr>
          <p:cNvPr id="13" name="Group 13"/>
          <p:cNvGrpSpPr/>
          <p:nvPr/>
        </p:nvGrpSpPr>
        <p:grpSpPr>
          <a:xfrm>
            <a:off x="5245430" y="-340039"/>
            <a:ext cx="7797140" cy="2261967"/>
            <a:chOff x="0" y="0"/>
            <a:chExt cx="10396186" cy="3015956"/>
          </a:xfrm>
        </p:grpSpPr>
        <p:sp>
          <p:nvSpPr>
            <p:cNvPr id="14" name="TextBox 14"/>
            <p:cNvSpPr txBox="1"/>
            <p:nvPr/>
          </p:nvSpPr>
          <p:spPr>
            <a:xfrm>
              <a:off x="0" y="1520704"/>
              <a:ext cx="10396186" cy="1495252"/>
            </a:xfrm>
            <a:prstGeom prst="rect">
              <a:avLst/>
            </a:prstGeom>
          </p:spPr>
          <p:txBody>
            <a:bodyPr lIns="0" tIns="0" rIns="0" bIns="0" rtlCol="0" anchor="t">
              <a:spAutoFit/>
            </a:bodyPr>
            <a:lstStyle/>
            <a:p>
              <a:pPr algn="ctr">
                <a:lnSpc>
                  <a:spcPts val="8151"/>
                </a:lnSpc>
              </a:pPr>
              <a:r>
                <a:rPr lang="en-US" sz="8151">
                  <a:solidFill>
                    <a:srgbClr val="FCD24F"/>
                  </a:solidFill>
                  <a:latin typeface="Peace Sans"/>
                </a:rPr>
                <a:t>PROFIL</a:t>
              </a:r>
            </a:p>
          </p:txBody>
        </p:sp>
        <p:sp>
          <p:nvSpPr>
            <p:cNvPr id="15" name="TextBox 15"/>
            <p:cNvSpPr txBox="1"/>
            <p:nvPr/>
          </p:nvSpPr>
          <p:spPr>
            <a:xfrm>
              <a:off x="0" y="-76200"/>
              <a:ext cx="10396186" cy="685800"/>
            </a:xfrm>
            <a:prstGeom prst="rect">
              <a:avLst/>
            </a:prstGeom>
          </p:spPr>
          <p:txBody>
            <a:bodyPr lIns="0" tIns="0" rIns="0" bIns="0" rtlCol="0" anchor="t">
              <a:spAutoFit/>
            </a:bodyPr>
            <a:lstStyle/>
            <a:p>
              <a:pPr algn="ctr">
                <a:lnSpc>
                  <a:spcPts val="4200"/>
                </a:lnSpc>
              </a:pPr>
              <a:endParaRPr/>
            </a:p>
          </p:txBody>
        </p:sp>
        <p:sp>
          <p:nvSpPr>
            <p:cNvPr id="16" name="TextBox 16"/>
            <p:cNvSpPr txBox="1"/>
            <p:nvPr/>
          </p:nvSpPr>
          <p:spPr>
            <a:xfrm>
              <a:off x="0" y="760346"/>
              <a:ext cx="10396186" cy="434975"/>
            </a:xfrm>
            <a:prstGeom prst="rect">
              <a:avLst/>
            </a:prstGeom>
          </p:spPr>
          <p:txBody>
            <a:bodyPr lIns="0" tIns="0" rIns="0" bIns="0" rtlCol="0" anchor="t">
              <a:spAutoFit/>
            </a:bodyPr>
            <a:lstStyle/>
            <a:p>
              <a:pPr algn="ctr">
                <a:lnSpc>
                  <a:spcPts val="2718"/>
                </a:lnSpc>
              </a:pPr>
              <a:endParaRPr/>
            </a:p>
          </p:txBody>
        </p:sp>
      </p:grpSp>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08282" y="9230768"/>
            <a:ext cx="7315200" cy="1383238"/>
          </a:xfrm>
          <a:prstGeom prst="rect">
            <a:avLst/>
          </a:prstGeom>
        </p:spPr>
      </p:pic>
      <p:pic>
        <p:nvPicPr>
          <p:cNvPr id="18" name="Picture 1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4472170" y="9515579"/>
            <a:ext cx="7315200" cy="1542842"/>
          </a:xfrm>
          <a:prstGeom prst="rect">
            <a:avLst/>
          </a:prstGeom>
        </p:spPr>
      </p:pic>
      <p:grpSp>
        <p:nvGrpSpPr>
          <p:cNvPr id="29" name="Group 28">
            <a:extLst>
              <a:ext uri="{FF2B5EF4-FFF2-40B4-BE49-F238E27FC236}">
                <a16:creationId xmlns:a16="http://schemas.microsoft.com/office/drawing/2014/main" id="{F9DB4F0C-8D85-A785-755A-11A100CB392C}"/>
              </a:ext>
            </a:extLst>
          </p:cNvPr>
          <p:cNvGrpSpPr/>
          <p:nvPr/>
        </p:nvGrpSpPr>
        <p:grpSpPr>
          <a:xfrm>
            <a:off x="344817" y="300422"/>
            <a:ext cx="1059486" cy="1049319"/>
            <a:chOff x="1897873" y="1504858"/>
            <a:chExt cx="1059486" cy="1049319"/>
          </a:xfrm>
        </p:grpSpPr>
        <p:sp>
          <p:nvSpPr>
            <p:cNvPr id="30" name="Freeform: Shape 29">
              <a:hlinkClick r:id="rId18" action="ppaction://hlinksldjump"/>
              <a:extLst>
                <a:ext uri="{FF2B5EF4-FFF2-40B4-BE49-F238E27FC236}">
                  <a16:creationId xmlns:a16="http://schemas.microsoft.com/office/drawing/2014/main" id="{53B92421-1C87-FEE5-4EB3-005996C7625D}"/>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07BE711-7CFC-78E4-9916-D95EA761B7DA}"/>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2" name="Picture 19">
              <a:hlinkClick r:id="rId18" action="ppaction://hlinksldjump">
                <a:snd r:embed="rId19" name="click.wav"/>
              </a:hlinkClick>
              <a:extLst>
                <a:ext uri="{FF2B5EF4-FFF2-40B4-BE49-F238E27FC236}">
                  <a16:creationId xmlns:a16="http://schemas.microsoft.com/office/drawing/2014/main" id="{1524DD4E-4285-1B21-F6A9-C98879EAC3B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052284" y="1666355"/>
              <a:ext cx="727307" cy="688214"/>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grpSp>
        <p:nvGrpSpPr>
          <p:cNvPr id="3" name="Group 3"/>
          <p:cNvGrpSpPr/>
          <p:nvPr/>
        </p:nvGrpSpPr>
        <p:grpSpPr>
          <a:xfrm>
            <a:off x="2975251" y="2926783"/>
            <a:ext cx="6168749" cy="5635861"/>
            <a:chOff x="0" y="0"/>
            <a:chExt cx="1624691" cy="1484342"/>
          </a:xfrm>
        </p:grpSpPr>
        <p:sp>
          <p:nvSpPr>
            <p:cNvPr id="4" name="Freeform 4"/>
            <p:cNvSpPr/>
            <p:nvPr/>
          </p:nvSpPr>
          <p:spPr>
            <a:xfrm>
              <a:off x="0" y="0"/>
              <a:ext cx="1624691" cy="1484342"/>
            </a:xfrm>
            <a:custGeom>
              <a:avLst/>
              <a:gdLst/>
              <a:ahLst/>
              <a:cxnLst/>
              <a:rect l="l" t="t" r="r" b="b"/>
              <a:pathLst>
                <a:path w="1624691" h="1484342">
                  <a:moveTo>
                    <a:pt x="64006" y="0"/>
                  </a:moveTo>
                  <a:lnTo>
                    <a:pt x="1560685" y="0"/>
                  </a:lnTo>
                  <a:cubicBezTo>
                    <a:pt x="1577661" y="0"/>
                    <a:pt x="1593941" y="6743"/>
                    <a:pt x="1605944" y="18747"/>
                  </a:cubicBezTo>
                  <a:cubicBezTo>
                    <a:pt x="1617948" y="30750"/>
                    <a:pt x="1624691" y="47031"/>
                    <a:pt x="1624691" y="64006"/>
                  </a:cubicBezTo>
                  <a:lnTo>
                    <a:pt x="1624691" y="1420336"/>
                  </a:lnTo>
                  <a:cubicBezTo>
                    <a:pt x="1624691" y="1437311"/>
                    <a:pt x="1617948" y="1453592"/>
                    <a:pt x="1605944" y="1465595"/>
                  </a:cubicBezTo>
                  <a:cubicBezTo>
                    <a:pt x="1593941" y="1477598"/>
                    <a:pt x="1577661" y="1484342"/>
                    <a:pt x="1560685" y="1484342"/>
                  </a:cubicBezTo>
                  <a:lnTo>
                    <a:pt x="64006" y="1484342"/>
                  </a:lnTo>
                  <a:cubicBezTo>
                    <a:pt x="47031" y="1484342"/>
                    <a:pt x="30750" y="1477598"/>
                    <a:pt x="18747" y="1465595"/>
                  </a:cubicBezTo>
                  <a:cubicBezTo>
                    <a:pt x="6743" y="1453592"/>
                    <a:pt x="0" y="1437311"/>
                    <a:pt x="0" y="1420336"/>
                  </a:cubicBezTo>
                  <a:lnTo>
                    <a:pt x="0" y="64006"/>
                  </a:lnTo>
                  <a:cubicBezTo>
                    <a:pt x="0" y="47031"/>
                    <a:pt x="6743" y="30750"/>
                    <a:pt x="18747" y="18747"/>
                  </a:cubicBezTo>
                  <a:cubicBezTo>
                    <a:pt x="30750" y="6743"/>
                    <a:pt x="47031" y="0"/>
                    <a:pt x="64006" y="0"/>
                  </a:cubicBezTo>
                  <a:close/>
                </a:path>
              </a:pathLst>
            </a:custGeom>
            <a:solidFill>
              <a:srgbClr val="D3E7F2"/>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grpSp>
        <p:nvGrpSpPr>
          <p:cNvPr id="6" name="Group 6"/>
          <p:cNvGrpSpPr/>
          <p:nvPr/>
        </p:nvGrpSpPr>
        <p:grpSpPr>
          <a:xfrm>
            <a:off x="9356461" y="2926783"/>
            <a:ext cx="6168749" cy="5635861"/>
            <a:chOff x="0" y="0"/>
            <a:chExt cx="1624691" cy="1484342"/>
          </a:xfrm>
        </p:grpSpPr>
        <p:sp>
          <p:nvSpPr>
            <p:cNvPr id="7" name="Freeform 7"/>
            <p:cNvSpPr/>
            <p:nvPr/>
          </p:nvSpPr>
          <p:spPr>
            <a:xfrm>
              <a:off x="0" y="0"/>
              <a:ext cx="1624691" cy="1484342"/>
            </a:xfrm>
            <a:custGeom>
              <a:avLst/>
              <a:gdLst/>
              <a:ahLst/>
              <a:cxnLst/>
              <a:rect l="l" t="t" r="r" b="b"/>
              <a:pathLst>
                <a:path w="1624691" h="1484342">
                  <a:moveTo>
                    <a:pt x="64006" y="0"/>
                  </a:moveTo>
                  <a:lnTo>
                    <a:pt x="1560685" y="0"/>
                  </a:lnTo>
                  <a:cubicBezTo>
                    <a:pt x="1577661" y="0"/>
                    <a:pt x="1593941" y="6743"/>
                    <a:pt x="1605944" y="18747"/>
                  </a:cubicBezTo>
                  <a:cubicBezTo>
                    <a:pt x="1617948" y="30750"/>
                    <a:pt x="1624691" y="47031"/>
                    <a:pt x="1624691" y="64006"/>
                  </a:cubicBezTo>
                  <a:lnTo>
                    <a:pt x="1624691" y="1420336"/>
                  </a:lnTo>
                  <a:cubicBezTo>
                    <a:pt x="1624691" y="1437311"/>
                    <a:pt x="1617948" y="1453592"/>
                    <a:pt x="1605944" y="1465595"/>
                  </a:cubicBezTo>
                  <a:cubicBezTo>
                    <a:pt x="1593941" y="1477598"/>
                    <a:pt x="1577661" y="1484342"/>
                    <a:pt x="1560685" y="1484342"/>
                  </a:cubicBezTo>
                  <a:lnTo>
                    <a:pt x="64006" y="1484342"/>
                  </a:lnTo>
                  <a:cubicBezTo>
                    <a:pt x="47031" y="1484342"/>
                    <a:pt x="30750" y="1477598"/>
                    <a:pt x="18747" y="1465595"/>
                  </a:cubicBezTo>
                  <a:cubicBezTo>
                    <a:pt x="6743" y="1453592"/>
                    <a:pt x="0" y="1437311"/>
                    <a:pt x="0" y="1420336"/>
                  </a:cubicBezTo>
                  <a:lnTo>
                    <a:pt x="0" y="64006"/>
                  </a:lnTo>
                  <a:cubicBezTo>
                    <a:pt x="0" y="47031"/>
                    <a:pt x="6743" y="30750"/>
                    <a:pt x="18747" y="18747"/>
                  </a:cubicBezTo>
                  <a:cubicBezTo>
                    <a:pt x="30750" y="6743"/>
                    <a:pt x="47031" y="0"/>
                    <a:pt x="64006" y="0"/>
                  </a:cubicBezTo>
                  <a:close/>
                </a:path>
              </a:pathLst>
            </a:custGeom>
            <a:solidFill>
              <a:srgbClr val="D3E7F2"/>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867611" y="8970264"/>
            <a:ext cx="7315200" cy="220786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717321" y="7653528"/>
            <a:ext cx="7315200" cy="2633472"/>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806743" y="3490125"/>
            <a:ext cx="4572443" cy="6796875"/>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06743" y="8951214"/>
            <a:ext cx="7315200" cy="2207860"/>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364670" y="8951214"/>
            <a:ext cx="7315200" cy="2207860"/>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975251" y="9277350"/>
            <a:ext cx="7315200" cy="2207860"/>
          </a:xfrm>
          <a:prstGeom prst="rect">
            <a:avLst/>
          </a:prstGeom>
        </p:spPr>
      </p:pic>
      <p:pic>
        <p:nvPicPr>
          <p:cNvPr id="15" name="Picture 1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536962" y="248187"/>
            <a:ext cx="4093556" cy="2493348"/>
          </a:xfrm>
          <a:prstGeom prst="rect">
            <a:avLst/>
          </a:prstGeom>
        </p:spPr>
      </p:pic>
      <p:sp>
        <p:nvSpPr>
          <p:cNvPr id="16" name="TextBox 16"/>
          <p:cNvSpPr txBox="1"/>
          <p:nvPr/>
        </p:nvSpPr>
        <p:spPr>
          <a:xfrm>
            <a:off x="2201380" y="807364"/>
            <a:ext cx="13885240" cy="1683471"/>
          </a:xfrm>
          <a:prstGeom prst="rect">
            <a:avLst/>
          </a:prstGeom>
        </p:spPr>
        <p:txBody>
          <a:bodyPr lIns="0" tIns="0" rIns="0" bIns="0" rtlCol="0" anchor="t">
            <a:spAutoFit/>
          </a:bodyPr>
          <a:lstStyle/>
          <a:p>
            <a:pPr algn="ctr">
              <a:lnSpc>
                <a:spcPts val="6726"/>
              </a:lnSpc>
            </a:pPr>
            <a:r>
              <a:rPr lang="en-US" sz="5214" dirty="0">
                <a:solidFill>
                  <a:srgbClr val="FFFFFF"/>
                </a:solidFill>
                <a:latin typeface="Peace Sans"/>
              </a:rPr>
              <a:t>PENGERTIAN </a:t>
            </a:r>
          </a:p>
          <a:p>
            <a:pPr algn="ctr">
              <a:lnSpc>
                <a:spcPts val="6726"/>
              </a:lnSpc>
            </a:pPr>
            <a:r>
              <a:rPr lang="en-US" sz="5214" dirty="0">
                <a:solidFill>
                  <a:srgbClr val="FFFFFF"/>
                </a:solidFill>
                <a:latin typeface="Peace Sans"/>
              </a:rPr>
              <a:t>MAKANAN 4 SEHAT 5 SEMPURNA</a:t>
            </a:r>
          </a:p>
        </p:txBody>
      </p:sp>
      <p:sp>
        <p:nvSpPr>
          <p:cNvPr id="17" name="TextBox 17"/>
          <p:cNvSpPr txBox="1"/>
          <p:nvPr/>
        </p:nvSpPr>
        <p:spPr>
          <a:xfrm>
            <a:off x="3584457" y="3983719"/>
            <a:ext cx="4970911" cy="4098290"/>
          </a:xfrm>
          <a:prstGeom prst="rect">
            <a:avLst/>
          </a:prstGeom>
        </p:spPr>
        <p:txBody>
          <a:bodyPr lIns="0" tIns="0" rIns="0" bIns="0" rtlCol="0" anchor="t">
            <a:spAutoFit/>
          </a:bodyPr>
          <a:lstStyle/>
          <a:p>
            <a:pPr algn="just">
              <a:lnSpc>
                <a:spcPts val="4060"/>
              </a:lnSpc>
            </a:pPr>
            <a:r>
              <a:rPr lang="en-US" sz="2900">
                <a:solidFill>
                  <a:srgbClr val="000000"/>
                </a:solidFill>
                <a:latin typeface="Open Sans"/>
              </a:rPr>
              <a:t>Makanan 4 sehat 5 sempurna adalah makanan yang terdapat kandungan gizi lengkap di dalamnya. Kandungannya mulai dari protein, karbohidrat, lemak, vitamin, dan mineral.</a:t>
            </a:r>
          </a:p>
          <a:p>
            <a:pPr algn="just">
              <a:lnSpc>
                <a:spcPts val="4060"/>
              </a:lnSpc>
            </a:pPr>
            <a:endParaRPr lang="en-US" sz="2900">
              <a:solidFill>
                <a:srgbClr val="000000"/>
              </a:solidFill>
              <a:latin typeface="Open Sans"/>
            </a:endParaRPr>
          </a:p>
        </p:txBody>
      </p:sp>
      <p:sp>
        <p:nvSpPr>
          <p:cNvPr id="18" name="TextBox 18"/>
          <p:cNvSpPr txBox="1"/>
          <p:nvPr/>
        </p:nvSpPr>
        <p:spPr>
          <a:xfrm>
            <a:off x="10022270" y="3983719"/>
            <a:ext cx="4917399" cy="4098290"/>
          </a:xfrm>
          <a:prstGeom prst="rect">
            <a:avLst/>
          </a:prstGeom>
        </p:spPr>
        <p:txBody>
          <a:bodyPr lIns="0" tIns="0" rIns="0" bIns="0" rtlCol="0" anchor="t">
            <a:spAutoFit/>
          </a:bodyPr>
          <a:lstStyle/>
          <a:p>
            <a:pPr algn="just">
              <a:lnSpc>
                <a:spcPts val="4060"/>
              </a:lnSpc>
            </a:pPr>
            <a:r>
              <a:rPr lang="en-US" sz="2900">
                <a:solidFill>
                  <a:srgbClr val="000000"/>
                </a:solidFill>
                <a:latin typeface="Open Sans"/>
              </a:rPr>
              <a:t>Makanan 4 sehat terdiri dari beberapa jenis, yaitu makanan pokok, lauk pauk, sayur, dan buah-buahan. Sedangkan 5 sempurna adalah susu yang menjadi nutrisi tambahan.</a:t>
            </a:r>
          </a:p>
          <a:p>
            <a:pPr algn="just">
              <a:lnSpc>
                <a:spcPts val="4060"/>
              </a:lnSpc>
            </a:pPr>
            <a:endParaRPr lang="en-US" sz="2900">
              <a:solidFill>
                <a:srgbClr val="000000"/>
              </a:solidFill>
              <a:latin typeface="Open Sans"/>
            </a:endParaRPr>
          </a:p>
        </p:txBody>
      </p:sp>
      <p:grpSp>
        <p:nvGrpSpPr>
          <p:cNvPr id="23" name="Group 22">
            <a:extLst>
              <a:ext uri="{FF2B5EF4-FFF2-40B4-BE49-F238E27FC236}">
                <a16:creationId xmlns:a16="http://schemas.microsoft.com/office/drawing/2014/main" id="{8855C3AB-847B-B726-EE41-9646E752561B}"/>
              </a:ext>
            </a:extLst>
          </p:cNvPr>
          <p:cNvGrpSpPr/>
          <p:nvPr/>
        </p:nvGrpSpPr>
        <p:grpSpPr>
          <a:xfrm>
            <a:off x="1783443" y="444201"/>
            <a:ext cx="1665864" cy="817643"/>
            <a:chOff x="223770" y="1790809"/>
            <a:chExt cx="1665864" cy="817643"/>
          </a:xfrm>
        </p:grpSpPr>
        <p:sp>
          <p:nvSpPr>
            <p:cNvPr id="24" name="Freeform: Shape 23">
              <a:hlinkClick r:id="rId13" action="ppaction://hlinksldjump"/>
              <a:extLst>
                <a:ext uri="{FF2B5EF4-FFF2-40B4-BE49-F238E27FC236}">
                  <a16:creationId xmlns:a16="http://schemas.microsoft.com/office/drawing/2014/main" id="{9565519D-A443-7F13-9435-6E15783086F8}"/>
                </a:ext>
              </a:extLst>
            </p:cNvPr>
            <p:cNvSpPr/>
            <p:nvPr/>
          </p:nvSpPr>
          <p:spPr>
            <a:xfrm rot="10800000" flipV="1">
              <a:off x="223770" y="1790809"/>
              <a:ext cx="1665864" cy="817643"/>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26515C8-71E8-F12C-B168-7955DC5CF6CF}"/>
                </a:ext>
              </a:extLst>
            </p:cNvPr>
            <p:cNvSpPr/>
            <p:nvPr/>
          </p:nvSpPr>
          <p:spPr>
            <a:xfrm>
              <a:off x="272710" y="1835709"/>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dirty="0"/>
            </a:p>
          </p:txBody>
        </p:sp>
        <p:sp>
          <p:nvSpPr>
            <p:cNvPr id="26" name="TextBox 25">
              <a:hlinkClick r:id="rId13" action="ppaction://hlinksldjump">
                <a:snd r:embed="rId14" name="click.wav"/>
              </a:hlinkClick>
              <a:extLst>
                <a:ext uri="{FF2B5EF4-FFF2-40B4-BE49-F238E27FC236}">
                  <a16:creationId xmlns:a16="http://schemas.microsoft.com/office/drawing/2014/main" id="{66A25419-C914-0E3B-BD1D-491254A3E5CA}"/>
                </a:ext>
              </a:extLst>
            </p:cNvPr>
            <p:cNvSpPr txBox="1"/>
            <p:nvPr/>
          </p:nvSpPr>
          <p:spPr>
            <a:xfrm>
              <a:off x="331081" y="2001522"/>
              <a:ext cx="1503665" cy="461665"/>
            </a:xfrm>
            <a:prstGeom prst="rect">
              <a:avLst/>
            </a:prstGeom>
            <a:noFill/>
          </p:spPr>
          <p:txBody>
            <a:bodyPr wrap="square" rtlCol="0">
              <a:spAutoFit/>
            </a:bodyPr>
            <a:lstStyle/>
            <a:p>
              <a:r>
                <a:rPr lang="en-US" sz="2400" dirty="0">
                  <a:solidFill>
                    <a:schemeClr val="bg1"/>
                  </a:solidFill>
                  <a:latin typeface="Arial Black" panose="020B0A04020102020204" pitchFamily="34" charset="0"/>
                </a:rPr>
                <a:t>MATERI</a:t>
              </a:r>
            </a:p>
          </p:txBody>
        </p:sp>
      </p:grpSp>
      <p:grpSp>
        <p:nvGrpSpPr>
          <p:cNvPr id="27" name="Group 26">
            <a:extLst>
              <a:ext uri="{FF2B5EF4-FFF2-40B4-BE49-F238E27FC236}">
                <a16:creationId xmlns:a16="http://schemas.microsoft.com/office/drawing/2014/main" id="{4A7F12B5-2722-3697-4567-58B81B9AD621}"/>
              </a:ext>
            </a:extLst>
          </p:cNvPr>
          <p:cNvGrpSpPr/>
          <p:nvPr/>
        </p:nvGrpSpPr>
        <p:grpSpPr>
          <a:xfrm>
            <a:off x="344817" y="300422"/>
            <a:ext cx="1059486" cy="1049319"/>
            <a:chOff x="1897873" y="1504858"/>
            <a:chExt cx="1059486" cy="1049319"/>
          </a:xfrm>
        </p:grpSpPr>
        <p:sp>
          <p:nvSpPr>
            <p:cNvPr id="28" name="Freeform: Shape 27">
              <a:hlinkClick r:id="rId15" action="ppaction://hlinksldjump"/>
              <a:extLst>
                <a:ext uri="{FF2B5EF4-FFF2-40B4-BE49-F238E27FC236}">
                  <a16:creationId xmlns:a16="http://schemas.microsoft.com/office/drawing/2014/main" id="{671A5506-D42B-1567-66A6-853547D39242}"/>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3295A25-04A2-DAC9-98A3-718A8C9BBFD0}"/>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0" name="Picture 19">
              <a:hlinkClick r:id="rId15" action="ppaction://hlinksldjump">
                <a:snd r:embed="rId14" name="click.wav"/>
              </a:hlinkClick>
              <a:extLst>
                <a:ext uri="{FF2B5EF4-FFF2-40B4-BE49-F238E27FC236}">
                  <a16:creationId xmlns:a16="http://schemas.microsoft.com/office/drawing/2014/main" id="{DF626865-B1DC-28D5-F5B8-004B2E201F3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052284" y="1666355"/>
              <a:ext cx="727307" cy="688214"/>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202287" y="7928756"/>
            <a:ext cx="14437461" cy="2729993"/>
          </a:xfrm>
          <a:prstGeom prst="rect">
            <a:avLst/>
          </a:prstGeom>
        </p:spPr>
      </p:pic>
      <p:grpSp>
        <p:nvGrpSpPr>
          <p:cNvPr id="4" name="Group 4"/>
          <p:cNvGrpSpPr/>
          <p:nvPr/>
        </p:nvGrpSpPr>
        <p:grpSpPr>
          <a:xfrm>
            <a:off x="1688143" y="2833274"/>
            <a:ext cx="7515558" cy="5448620"/>
            <a:chOff x="0" y="0"/>
            <a:chExt cx="1979406" cy="1435028"/>
          </a:xfrm>
        </p:grpSpPr>
        <p:sp>
          <p:nvSpPr>
            <p:cNvPr id="5" name="Freeform 5"/>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D3E7F2"/>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745389" y="8500969"/>
            <a:ext cx="14156607" cy="2985757"/>
          </a:xfrm>
          <a:prstGeom prst="rect">
            <a:avLst/>
          </a:prstGeom>
        </p:spPr>
      </p:pic>
      <p:grpSp>
        <p:nvGrpSpPr>
          <p:cNvPr id="9" name="Group 9"/>
          <p:cNvGrpSpPr/>
          <p:nvPr/>
        </p:nvGrpSpPr>
        <p:grpSpPr>
          <a:xfrm>
            <a:off x="9203701" y="2833274"/>
            <a:ext cx="7515558" cy="5448620"/>
            <a:chOff x="0" y="0"/>
            <a:chExt cx="1979406" cy="1435028"/>
          </a:xfrm>
        </p:grpSpPr>
        <p:sp>
          <p:nvSpPr>
            <p:cNvPr id="10" name="Freeform 10"/>
            <p:cNvSpPr/>
            <p:nvPr/>
          </p:nvSpPr>
          <p:spPr>
            <a:xfrm>
              <a:off x="0" y="0"/>
              <a:ext cx="1979406" cy="1435028"/>
            </a:xfrm>
            <a:custGeom>
              <a:avLst/>
              <a:gdLst/>
              <a:ahLst/>
              <a:cxnLst/>
              <a:rect l="l" t="t" r="r" b="b"/>
              <a:pathLst>
                <a:path w="1979406" h="1435028">
                  <a:moveTo>
                    <a:pt x="52536" y="0"/>
                  </a:moveTo>
                  <a:lnTo>
                    <a:pt x="1926870" y="0"/>
                  </a:lnTo>
                  <a:cubicBezTo>
                    <a:pt x="1940803" y="0"/>
                    <a:pt x="1954166" y="5535"/>
                    <a:pt x="1964019" y="15387"/>
                  </a:cubicBezTo>
                  <a:cubicBezTo>
                    <a:pt x="1973871" y="25240"/>
                    <a:pt x="1979406" y="38603"/>
                    <a:pt x="1979406" y="52536"/>
                  </a:cubicBezTo>
                  <a:lnTo>
                    <a:pt x="1979406" y="1382491"/>
                  </a:lnTo>
                  <a:cubicBezTo>
                    <a:pt x="1979406" y="1411506"/>
                    <a:pt x="1955885" y="1435028"/>
                    <a:pt x="1926870" y="1435028"/>
                  </a:cubicBezTo>
                  <a:lnTo>
                    <a:pt x="52536" y="1435028"/>
                  </a:lnTo>
                  <a:cubicBezTo>
                    <a:pt x="38603" y="1435028"/>
                    <a:pt x="25240" y="1429492"/>
                    <a:pt x="15387" y="1419640"/>
                  </a:cubicBezTo>
                  <a:cubicBezTo>
                    <a:pt x="5535" y="1409788"/>
                    <a:pt x="0" y="1396425"/>
                    <a:pt x="0" y="1382491"/>
                  </a:cubicBezTo>
                  <a:lnTo>
                    <a:pt x="0" y="52536"/>
                  </a:lnTo>
                  <a:cubicBezTo>
                    <a:pt x="0" y="38603"/>
                    <a:pt x="5535" y="25240"/>
                    <a:pt x="15387" y="15387"/>
                  </a:cubicBezTo>
                  <a:cubicBezTo>
                    <a:pt x="25240" y="5535"/>
                    <a:pt x="38603" y="0"/>
                    <a:pt x="52536" y="0"/>
                  </a:cubicBezTo>
                  <a:close/>
                </a:path>
              </a:pathLst>
            </a:custGeom>
            <a:solidFill>
              <a:srgbClr val="ACCEE2"/>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718"/>
                </a:lnSpc>
              </a:pPr>
              <a:endParaRPr/>
            </a:p>
          </p:txBody>
        </p:sp>
      </p:grpSp>
      <p:pic>
        <p:nvPicPr>
          <p:cNvPr id="12" name="Picture 12"/>
          <p:cNvPicPr>
            <a:picLocks noChangeAspect="1"/>
          </p:cNvPicPr>
          <p:nvPr/>
        </p:nvPicPr>
        <p:blipFill>
          <a:blip r:embed="rId9"/>
          <a:srcRect/>
          <a:stretch>
            <a:fillRect/>
          </a:stretch>
        </p:blipFill>
        <p:spPr>
          <a:xfrm>
            <a:off x="10088539" y="2736938"/>
            <a:ext cx="2406562" cy="2406562"/>
          </a:xfrm>
          <a:prstGeom prst="rect">
            <a:avLst/>
          </a:prstGeom>
        </p:spPr>
      </p:pic>
      <p:pic>
        <p:nvPicPr>
          <p:cNvPr id="13" name="Picture 13"/>
          <p:cNvPicPr>
            <a:picLocks noChangeAspect="1"/>
          </p:cNvPicPr>
          <p:nvPr/>
        </p:nvPicPr>
        <p:blipFill>
          <a:blip r:embed="rId10"/>
          <a:srcRect/>
          <a:stretch>
            <a:fillRect/>
          </a:stretch>
        </p:blipFill>
        <p:spPr>
          <a:xfrm>
            <a:off x="13379940" y="3326788"/>
            <a:ext cx="2475033" cy="1546896"/>
          </a:xfrm>
          <a:prstGeom prst="rect">
            <a:avLst/>
          </a:prstGeom>
        </p:spPr>
      </p:pic>
      <p:pic>
        <p:nvPicPr>
          <p:cNvPr id="16" name="Picture 1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15581806" y="6281738"/>
            <a:ext cx="4183253" cy="4114800"/>
          </a:xfrm>
          <a:prstGeom prst="rect">
            <a:avLst/>
          </a:prstGeom>
        </p:spPr>
      </p:pic>
      <p:pic>
        <p:nvPicPr>
          <p:cNvPr id="14" name="Picture 14"/>
          <p:cNvPicPr>
            <a:picLocks noChangeAspect="1"/>
          </p:cNvPicPr>
          <p:nvPr/>
        </p:nvPicPr>
        <p:blipFill>
          <a:blip r:embed="rId13"/>
          <a:srcRect/>
          <a:stretch>
            <a:fillRect/>
          </a:stretch>
        </p:blipFill>
        <p:spPr>
          <a:xfrm>
            <a:off x="10348467" y="5794919"/>
            <a:ext cx="1886707" cy="1498060"/>
          </a:xfrm>
          <a:prstGeom prst="rect">
            <a:avLst/>
          </a:prstGeom>
        </p:spPr>
      </p:pic>
      <p:pic>
        <p:nvPicPr>
          <p:cNvPr id="15" name="Picture 15"/>
          <p:cNvPicPr>
            <a:picLocks noChangeAspect="1"/>
          </p:cNvPicPr>
          <p:nvPr/>
        </p:nvPicPr>
        <p:blipFill>
          <a:blip r:embed="rId14"/>
          <a:srcRect/>
          <a:stretch>
            <a:fillRect/>
          </a:stretch>
        </p:blipFill>
        <p:spPr>
          <a:xfrm>
            <a:off x="13739363" y="5821579"/>
            <a:ext cx="1756187" cy="1471400"/>
          </a:xfrm>
          <a:prstGeom prst="rect">
            <a:avLst/>
          </a:prstGeom>
        </p:spPr>
      </p:pic>
      <p:sp>
        <p:nvSpPr>
          <p:cNvPr id="18" name="TextBox 18"/>
          <p:cNvSpPr txBox="1"/>
          <p:nvPr/>
        </p:nvSpPr>
        <p:spPr>
          <a:xfrm>
            <a:off x="2118763" y="3460024"/>
            <a:ext cx="6654319" cy="4612640"/>
          </a:xfrm>
          <a:prstGeom prst="rect">
            <a:avLst/>
          </a:prstGeom>
        </p:spPr>
        <p:txBody>
          <a:bodyPr lIns="0" tIns="0" rIns="0" bIns="0" rtlCol="0" anchor="t">
            <a:spAutoFit/>
          </a:bodyPr>
          <a:lstStyle/>
          <a:p>
            <a:pPr algn="just">
              <a:lnSpc>
                <a:spcPts val="4060"/>
              </a:lnSpc>
            </a:pPr>
            <a:r>
              <a:rPr lang="en-US" sz="2900">
                <a:solidFill>
                  <a:srgbClr val="000000"/>
                </a:solidFill>
                <a:latin typeface="Open Sans"/>
              </a:rPr>
              <a:t>Makanan pokok merupakan makanan yang mengandung zat karbohidrat yang berguna sebagai sumber tenaga pada tubuh kita untuk melakukan aktivitas sehari-hari. Makanan pokok dapat berupa nasi, kentang, umbi-umbian, gandum, tepung terigu, oat dan jagung.</a:t>
            </a:r>
          </a:p>
          <a:p>
            <a:pPr algn="just">
              <a:lnSpc>
                <a:spcPts val="4060"/>
              </a:lnSpc>
            </a:pPr>
            <a:endParaRPr lang="en-US" sz="2900">
              <a:solidFill>
                <a:srgbClr val="000000"/>
              </a:solidFill>
              <a:latin typeface="Open Sans"/>
            </a:endParaRPr>
          </a:p>
        </p:txBody>
      </p:sp>
      <p:sp>
        <p:nvSpPr>
          <p:cNvPr id="19" name="TextBox 19"/>
          <p:cNvSpPr txBox="1"/>
          <p:nvPr/>
        </p:nvSpPr>
        <p:spPr>
          <a:xfrm>
            <a:off x="10487138" y="4866005"/>
            <a:ext cx="1748036"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Nasi putih</a:t>
            </a:r>
          </a:p>
        </p:txBody>
      </p:sp>
      <p:sp>
        <p:nvSpPr>
          <p:cNvPr id="20" name="TextBox 20"/>
          <p:cNvSpPr txBox="1"/>
          <p:nvPr/>
        </p:nvSpPr>
        <p:spPr>
          <a:xfrm>
            <a:off x="13900188" y="4866005"/>
            <a:ext cx="1566763"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Singkong</a:t>
            </a:r>
          </a:p>
        </p:txBody>
      </p:sp>
      <p:sp>
        <p:nvSpPr>
          <p:cNvPr id="21" name="TextBox 21"/>
          <p:cNvSpPr txBox="1"/>
          <p:nvPr/>
        </p:nvSpPr>
        <p:spPr>
          <a:xfrm>
            <a:off x="9383576" y="7456174"/>
            <a:ext cx="4230569" cy="497840"/>
          </a:xfrm>
          <a:prstGeom prst="rect">
            <a:avLst/>
          </a:prstGeom>
        </p:spPr>
        <p:txBody>
          <a:bodyPr wrap="square" lIns="0" tIns="0" rIns="0" bIns="0" rtlCol="0" anchor="t">
            <a:spAutoFit/>
          </a:bodyPr>
          <a:lstStyle/>
          <a:p>
            <a:pPr algn="ctr">
              <a:lnSpc>
                <a:spcPts val="4060"/>
              </a:lnSpc>
            </a:pPr>
            <a:r>
              <a:rPr lang="en-US" sz="2900" dirty="0">
                <a:solidFill>
                  <a:srgbClr val="000000"/>
                </a:solidFill>
                <a:latin typeface="Open Sans"/>
              </a:rPr>
              <a:t>Oat meal (</a:t>
            </a:r>
            <a:r>
              <a:rPr lang="en-US" sz="2900" dirty="0" err="1">
                <a:solidFill>
                  <a:srgbClr val="000000"/>
                </a:solidFill>
                <a:latin typeface="Open Sans"/>
              </a:rPr>
              <a:t>dari</a:t>
            </a:r>
            <a:r>
              <a:rPr lang="en-US" sz="2900" dirty="0">
                <a:solidFill>
                  <a:srgbClr val="000000"/>
                </a:solidFill>
                <a:latin typeface="Open Sans"/>
              </a:rPr>
              <a:t> </a:t>
            </a:r>
            <a:r>
              <a:rPr lang="en-US" sz="2900" dirty="0" err="1">
                <a:solidFill>
                  <a:srgbClr val="000000"/>
                </a:solidFill>
                <a:latin typeface="Open Sans"/>
              </a:rPr>
              <a:t>gandum</a:t>
            </a:r>
            <a:r>
              <a:rPr lang="en-US" sz="2900" dirty="0">
                <a:solidFill>
                  <a:srgbClr val="000000"/>
                </a:solidFill>
                <a:latin typeface="Open Sans"/>
              </a:rPr>
              <a:t>)</a:t>
            </a:r>
          </a:p>
        </p:txBody>
      </p:sp>
      <p:sp>
        <p:nvSpPr>
          <p:cNvPr id="22" name="TextBox 22"/>
          <p:cNvSpPr txBox="1"/>
          <p:nvPr/>
        </p:nvSpPr>
        <p:spPr>
          <a:xfrm>
            <a:off x="14244255" y="7456174"/>
            <a:ext cx="1158875" cy="497840"/>
          </a:xfrm>
          <a:prstGeom prst="rect">
            <a:avLst/>
          </a:prstGeom>
        </p:spPr>
        <p:txBody>
          <a:bodyPr lIns="0" tIns="0" rIns="0" bIns="0" rtlCol="0" anchor="t">
            <a:spAutoFit/>
          </a:bodyPr>
          <a:lstStyle/>
          <a:p>
            <a:pPr algn="ctr">
              <a:lnSpc>
                <a:spcPts val="4060"/>
              </a:lnSpc>
            </a:pPr>
            <a:r>
              <a:rPr lang="en-US" sz="2900">
                <a:solidFill>
                  <a:srgbClr val="000000"/>
                </a:solidFill>
                <a:latin typeface="Open Sans"/>
              </a:rPr>
              <a:t>Jagung</a:t>
            </a:r>
          </a:p>
        </p:txBody>
      </p:sp>
      <p:sp>
        <p:nvSpPr>
          <p:cNvPr id="27" name="TextBox 19">
            <a:extLst>
              <a:ext uri="{FF2B5EF4-FFF2-40B4-BE49-F238E27FC236}">
                <a16:creationId xmlns:a16="http://schemas.microsoft.com/office/drawing/2014/main" id="{B901795E-8C47-4666-2374-8655E1E917E2}"/>
              </a:ext>
            </a:extLst>
          </p:cNvPr>
          <p:cNvSpPr txBox="1"/>
          <p:nvPr/>
        </p:nvSpPr>
        <p:spPr>
          <a:xfrm>
            <a:off x="2489681" y="959602"/>
            <a:ext cx="13885240" cy="859210"/>
          </a:xfrm>
          <a:prstGeom prst="rect">
            <a:avLst/>
          </a:prstGeom>
        </p:spPr>
        <p:txBody>
          <a:bodyPr lIns="0" tIns="0" rIns="0" bIns="0" rtlCol="0" anchor="t">
            <a:spAutoFit/>
          </a:bodyPr>
          <a:lstStyle/>
          <a:p>
            <a:pPr algn="ctr">
              <a:lnSpc>
                <a:spcPts val="6726"/>
              </a:lnSpc>
            </a:pPr>
            <a:r>
              <a:rPr lang="en-US" sz="5214" dirty="0">
                <a:solidFill>
                  <a:srgbClr val="FFFFFF"/>
                </a:solidFill>
                <a:latin typeface="Peace Sans"/>
              </a:rPr>
              <a:t>MAKANAN POKOK</a:t>
            </a:r>
          </a:p>
        </p:txBody>
      </p:sp>
      <p:grpSp>
        <p:nvGrpSpPr>
          <p:cNvPr id="17" name="Group 16">
            <a:extLst>
              <a:ext uri="{FF2B5EF4-FFF2-40B4-BE49-F238E27FC236}">
                <a16:creationId xmlns:a16="http://schemas.microsoft.com/office/drawing/2014/main" id="{DC560B3D-75BA-92B2-ACE0-68591E0C7544}"/>
              </a:ext>
            </a:extLst>
          </p:cNvPr>
          <p:cNvGrpSpPr/>
          <p:nvPr/>
        </p:nvGrpSpPr>
        <p:grpSpPr>
          <a:xfrm>
            <a:off x="8614257" y="8523829"/>
            <a:ext cx="1059486" cy="1049319"/>
            <a:chOff x="2369514" y="2841716"/>
            <a:chExt cx="1059486" cy="1049319"/>
          </a:xfrm>
        </p:grpSpPr>
        <p:sp>
          <p:nvSpPr>
            <p:cNvPr id="36" name="Freeform: Shape 35">
              <a:extLst>
                <a:ext uri="{FF2B5EF4-FFF2-40B4-BE49-F238E27FC236}">
                  <a16:creationId xmlns:a16="http://schemas.microsoft.com/office/drawing/2014/main" id="{C74E3B74-33F3-99A3-E34A-7667CF904AF3}"/>
                </a:ext>
              </a:extLst>
            </p:cNvPr>
            <p:cNvSpPr/>
            <p:nvPr/>
          </p:nvSpPr>
          <p:spPr>
            <a:xfrm rot="10800000" flipV="1">
              <a:off x="2369514" y="2841716"/>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F0000"/>
            </a:solidFill>
            <a:ln w="726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A12F56C-5760-6602-6A51-4E306DFB5275}"/>
                </a:ext>
              </a:extLst>
            </p:cNvPr>
            <p:cNvSpPr/>
            <p:nvPr/>
          </p:nvSpPr>
          <p:spPr>
            <a:xfrm>
              <a:off x="2410666" y="2886616"/>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8" name="Picture 17">
              <a:hlinkClick r:id="" action="ppaction://hlinkshowjump?jump=nextslide">
                <a:snd r:embed="rId15" name="click.wav"/>
              </a:hlinkClick>
              <a:extLst>
                <a:ext uri="{FF2B5EF4-FFF2-40B4-BE49-F238E27FC236}">
                  <a16:creationId xmlns:a16="http://schemas.microsoft.com/office/drawing/2014/main" id="{1CA9CDA1-E961-DFD8-E439-C4A36BFCBB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2752392" y="2949610"/>
              <a:ext cx="409791" cy="825587"/>
            </a:xfrm>
            <a:prstGeom prst="rect">
              <a:avLst/>
            </a:prstGeom>
          </p:spPr>
        </p:pic>
      </p:grpSp>
      <p:grpSp>
        <p:nvGrpSpPr>
          <p:cNvPr id="8" name="Group 7">
            <a:extLst>
              <a:ext uri="{FF2B5EF4-FFF2-40B4-BE49-F238E27FC236}">
                <a16:creationId xmlns:a16="http://schemas.microsoft.com/office/drawing/2014/main" id="{95E4BC4F-DE1A-4695-CDDA-8390D38BE35A}"/>
              </a:ext>
            </a:extLst>
          </p:cNvPr>
          <p:cNvGrpSpPr/>
          <p:nvPr/>
        </p:nvGrpSpPr>
        <p:grpSpPr>
          <a:xfrm>
            <a:off x="344817" y="300422"/>
            <a:ext cx="1059486" cy="1049319"/>
            <a:chOff x="1897873" y="1504858"/>
            <a:chExt cx="1059486" cy="1049319"/>
          </a:xfrm>
        </p:grpSpPr>
        <p:sp>
          <p:nvSpPr>
            <p:cNvPr id="28" name="Freeform: Shape 27">
              <a:hlinkClick r:id="rId18" action="ppaction://hlinksldjump"/>
              <a:extLst>
                <a:ext uri="{FF2B5EF4-FFF2-40B4-BE49-F238E27FC236}">
                  <a16:creationId xmlns:a16="http://schemas.microsoft.com/office/drawing/2014/main" id="{8E609823-401B-A588-1FDD-2193425ABD97}"/>
                </a:ext>
              </a:extLst>
            </p:cNvPr>
            <p:cNvSpPr/>
            <p:nvPr/>
          </p:nvSpPr>
          <p:spPr>
            <a:xfrm rot="10800000" flipV="1">
              <a:off x="1897873" y="1504858"/>
              <a:ext cx="1059486" cy="1049319"/>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B91CD3A-A5F8-E9C5-1A90-5D5E7ABFDA37}"/>
                </a:ext>
              </a:extLst>
            </p:cNvPr>
            <p:cNvSpPr/>
            <p:nvPr/>
          </p:nvSpPr>
          <p:spPr>
            <a:xfrm>
              <a:off x="1939025" y="1549758"/>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a:p>
          </p:txBody>
        </p:sp>
        <p:pic>
          <p:nvPicPr>
            <p:cNvPr id="30" name="Picture 19">
              <a:hlinkClick r:id="rId18" action="ppaction://hlinksldjump">
                <a:snd r:embed="rId15" name="click.wav"/>
              </a:hlinkClick>
              <a:extLst>
                <a:ext uri="{FF2B5EF4-FFF2-40B4-BE49-F238E27FC236}">
                  <a16:creationId xmlns:a16="http://schemas.microsoft.com/office/drawing/2014/main" id="{96135333-133B-D925-2CF9-F4FC0F8630E1}"/>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052284" y="1666355"/>
              <a:ext cx="727307" cy="688214"/>
            </a:xfrm>
            <a:prstGeom prst="rect">
              <a:avLst/>
            </a:prstGeom>
          </p:spPr>
        </p:pic>
      </p:grpSp>
      <p:grpSp>
        <p:nvGrpSpPr>
          <p:cNvPr id="31" name="Group 30">
            <a:extLst>
              <a:ext uri="{FF2B5EF4-FFF2-40B4-BE49-F238E27FC236}">
                <a16:creationId xmlns:a16="http://schemas.microsoft.com/office/drawing/2014/main" id="{8E16E266-6B15-2D4F-0E76-120CEA62559E}"/>
              </a:ext>
            </a:extLst>
          </p:cNvPr>
          <p:cNvGrpSpPr/>
          <p:nvPr/>
        </p:nvGrpSpPr>
        <p:grpSpPr>
          <a:xfrm>
            <a:off x="1783443" y="444201"/>
            <a:ext cx="1665864" cy="817643"/>
            <a:chOff x="223770" y="1790809"/>
            <a:chExt cx="1665864" cy="817643"/>
          </a:xfrm>
        </p:grpSpPr>
        <p:sp>
          <p:nvSpPr>
            <p:cNvPr id="32" name="Freeform: Shape 31">
              <a:hlinkClick r:id="rId21" action="ppaction://hlinksldjump"/>
              <a:extLst>
                <a:ext uri="{FF2B5EF4-FFF2-40B4-BE49-F238E27FC236}">
                  <a16:creationId xmlns:a16="http://schemas.microsoft.com/office/drawing/2014/main" id="{5D75812B-7C94-DF09-C9B2-AA63D7FD1281}"/>
                </a:ext>
              </a:extLst>
            </p:cNvPr>
            <p:cNvSpPr/>
            <p:nvPr/>
          </p:nvSpPr>
          <p:spPr>
            <a:xfrm rot="10800000" flipV="1">
              <a:off x="223770" y="1790809"/>
              <a:ext cx="1665864" cy="817643"/>
            </a:xfrm>
            <a:custGeom>
              <a:avLst/>
              <a:gdLst>
                <a:gd name="connsiteX0" fmla="*/ 286803 w 1059486"/>
                <a:gd name="connsiteY0" fmla="*/ -318 h 1049319"/>
                <a:gd name="connsiteX1" fmla="*/ 773321 w 1059486"/>
                <a:gd name="connsiteY1" fmla="*/ -318 h 1049319"/>
                <a:gd name="connsiteX2" fmla="*/ 1059805 w 1059486"/>
                <a:gd name="connsiteY2" fmla="*/ 285746 h 1049319"/>
                <a:gd name="connsiteX3" fmla="*/ 1059805 w 1059486"/>
                <a:gd name="connsiteY3" fmla="*/ 762937 h 1049319"/>
                <a:gd name="connsiteX4" fmla="*/ 773321 w 1059486"/>
                <a:gd name="connsiteY4" fmla="*/ 1049001 h 1049319"/>
                <a:gd name="connsiteX5" fmla="*/ 286803 w 1059486"/>
                <a:gd name="connsiteY5" fmla="*/ 1049001 h 1049319"/>
                <a:gd name="connsiteX6" fmla="*/ 319 w 1059486"/>
                <a:gd name="connsiteY6" fmla="*/ 762937 h 1049319"/>
                <a:gd name="connsiteX7" fmla="*/ 319 w 1059486"/>
                <a:gd name="connsiteY7" fmla="*/ 285746 h 1049319"/>
                <a:gd name="connsiteX8" fmla="*/ 286803 w 1059486"/>
                <a:gd name="connsiteY8" fmla="*/ -318 h 104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486" h="1049319">
                  <a:moveTo>
                    <a:pt x="286803" y="-318"/>
                  </a:moveTo>
                  <a:lnTo>
                    <a:pt x="773321" y="-318"/>
                  </a:lnTo>
                  <a:cubicBezTo>
                    <a:pt x="931542" y="-318"/>
                    <a:pt x="1059805" y="127757"/>
                    <a:pt x="1059805" y="285746"/>
                  </a:cubicBezTo>
                  <a:lnTo>
                    <a:pt x="1059805" y="762937"/>
                  </a:lnTo>
                  <a:cubicBezTo>
                    <a:pt x="1059805" y="920926"/>
                    <a:pt x="931542" y="1049001"/>
                    <a:pt x="773321" y="1049001"/>
                  </a:cubicBezTo>
                  <a:lnTo>
                    <a:pt x="286803" y="1049001"/>
                  </a:lnTo>
                  <a:cubicBezTo>
                    <a:pt x="128582" y="1049001"/>
                    <a:pt x="319" y="920926"/>
                    <a:pt x="319" y="762937"/>
                  </a:cubicBezTo>
                  <a:lnTo>
                    <a:pt x="319" y="285746"/>
                  </a:lnTo>
                  <a:cubicBezTo>
                    <a:pt x="319" y="127757"/>
                    <a:pt x="128582" y="-318"/>
                    <a:pt x="286803" y="-318"/>
                  </a:cubicBezTo>
                </a:path>
              </a:pathLst>
            </a:custGeom>
            <a:solidFill>
              <a:srgbClr val="F00A10"/>
            </a:solidFill>
            <a:ln w="726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63901F1-0606-274E-2929-B532E31A05D8}"/>
                </a:ext>
              </a:extLst>
            </p:cNvPr>
            <p:cNvSpPr/>
            <p:nvPr/>
          </p:nvSpPr>
          <p:spPr>
            <a:xfrm>
              <a:off x="272710" y="1835709"/>
              <a:ext cx="894490" cy="772743"/>
            </a:xfrm>
            <a:custGeom>
              <a:avLst/>
              <a:gdLst>
                <a:gd name="connsiteX0" fmla="*/ 738217 w 894490"/>
                <a:gd name="connsiteY0" fmla="*/ -310 h 772743"/>
                <a:gd name="connsiteX1" fmla="*/ 238564 w 894490"/>
                <a:gd name="connsiteY1" fmla="*/ -310 h 772743"/>
                <a:gd name="connsiteX2" fmla="*/ -172 w 894490"/>
                <a:gd name="connsiteY2" fmla="*/ 238076 h 772743"/>
                <a:gd name="connsiteX3" fmla="*/ -172 w 894490"/>
                <a:gd name="connsiteY3" fmla="*/ 720904 h 772743"/>
                <a:gd name="connsiteX4" fmla="*/ 51921 w 894490"/>
                <a:gd name="connsiteY4" fmla="*/ 644656 h 772743"/>
                <a:gd name="connsiteX5" fmla="*/ 351469 w 894490"/>
                <a:gd name="connsiteY5" fmla="*/ 309100 h 772743"/>
                <a:gd name="connsiteX6" fmla="*/ 809869 w 894490"/>
                <a:gd name="connsiteY6" fmla="*/ 196375 h 772743"/>
                <a:gd name="connsiteX7" fmla="*/ 738210 w 894490"/>
                <a:gd name="connsiteY7" fmla="*/ -317 h 7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490" h="772743">
                  <a:moveTo>
                    <a:pt x="738217" y="-310"/>
                  </a:moveTo>
                  <a:lnTo>
                    <a:pt x="238564" y="-310"/>
                  </a:lnTo>
                  <a:cubicBezTo>
                    <a:pt x="106303" y="-310"/>
                    <a:pt x="-172" y="106009"/>
                    <a:pt x="-172" y="238076"/>
                  </a:cubicBezTo>
                  <a:lnTo>
                    <a:pt x="-172" y="720904"/>
                  </a:lnTo>
                  <a:cubicBezTo>
                    <a:pt x="4109" y="823995"/>
                    <a:pt x="20576" y="758822"/>
                    <a:pt x="51921" y="644656"/>
                  </a:cubicBezTo>
                  <a:cubicBezTo>
                    <a:pt x="88350" y="511973"/>
                    <a:pt x="206988" y="396013"/>
                    <a:pt x="351469" y="309100"/>
                  </a:cubicBezTo>
                  <a:cubicBezTo>
                    <a:pt x="461744" y="242766"/>
                    <a:pt x="585184" y="200409"/>
                    <a:pt x="809869" y="196375"/>
                  </a:cubicBezTo>
                  <a:cubicBezTo>
                    <a:pt x="937298" y="194090"/>
                    <a:pt x="926044" y="32569"/>
                    <a:pt x="738210" y="-317"/>
                  </a:cubicBezTo>
                  <a:close/>
                </a:path>
              </a:pathLst>
            </a:custGeom>
            <a:gradFill>
              <a:gsLst>
                <a:gs pos="0">
                  <a:srgbClr val="FFFFFF"/>
                </a:gs>
                <a:gs pos="50000">
                  <a:srgbClr val="FFFFFF">
                    <a:alpha val="49804"/>
                  </a:srgbClr>
                </a:gs>
                <a:gs pos="100000">
                  <a:srgbClr val="FFFFFF">
                    <a:alpha val="0"/>
                  </a:srgbClr>
                </a:gs>
              </a:gsLst>
              <a:lin ang="4263810" scaled="1"/>
            </a:gradFill>
            <a:ln w="7264" cap="flat">
              <a:noFill/>
              <a:prstDash val="solid"/>
              <a:miter/>
            </a:ln>
          </p:spPr>
          <p:txBody>
            <a:bodyPr rtlCol="0" anchor="ctr"/>
            <a:lstStyle/>
            <a:p>
              <a:endParaRPr lang="en-US" dirty="0"/>
            </a:p>
          </p:txBody>
        </p:sp>
        <p:sp>
          <p:nvSpPr>
            <p:cNvPr id="34" name="TextBox 33">
              <a:hlinkClick r:id="rId21" action="ppaction://hlinksldjump">
                <a:snd r:embed="rId15" name="click.wav"/>
              </a:hlinkClick>
              <a:extLst>
                <a:ext uri="{FF2B5EF4-FFF2-40B4-BE49-F238E27FC236}">
                  <a16:creationId xmlns:a16="http://schemas.microsoft.com/office/drawing/2014/main" id="{67386A16-1DCE-D4B1-FBC6-B05B597D27DF}"/>
                </a:ext>
              </a:extLst>
            </p:cNvPr>
            <p:cNvSpPr txBox="1"/>
            <p:nvPr/>
          </p:nvSpPr>
          <p:spPr>
            <a:xfrm>
              <a:off x="331081" y="2001522"/>
              <a:ext cx="1503665" cy="461665"/>
            </a:xfrm>
            <a:prstGeom prst="rect">
              <a:avLst/>
            </a:prstGeom>
            <a:noFill/>
          </p:spPr>
          <p:txBody>
            <a:bodyPr wrap="square" rtlCol="0">
              <a:spAutoFit/>
            </a:bodyPr>
            <a:lstStyle/>
            <a:p>
              <a:r>
                <a:rPr lang="en-US" sz="2400" dirty="0">
                  <a:solidFill>
                    <a:schemeClr val="bg1"/>
                  </a:solidFill>
                  <a:latin typeface="Arial Black" panose="020B0A04020102020204" pitchFamily="34" charset="0"/>
                </a:rPr>
                <a:t>MATERI</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FIRST_PUBLISH" val="1"/>
  <p:tag name="ISPRING_LMS_API_VERSION" val="SCORM 2004 (4th edition)"/>
  <p:tag name="ISPRING_ULTRA_SCORM_COURSE_ID" val="F84AB8E9-2B95-472D-8778-94E840DC785E"/>
  <p:tag name="ISPRING_CMI5_LAUNCH_METHOD" val="any window"/>
  <p:tag name="ISPRINGCLOUDFOLDERID" val="1"/>
  <p:tag name="ISPRINGONLINEFOLDERID" val="1"/>
  <p:tag name="ISPRING_OUTPUT_FOLDER" val="[[&quot;u|\uFFFD\f{63BB7C6A-C7D1-438F-AA92-B8ADD16E5B72}&quot;,&quot;C:\\Users\\LENOVO\\Downloads&quot;]]"/>
  <p:tag name="ISPRING_SCORM_RATE_SLIDES" val="0"/>
  <p:tag name="ISPRING_RESOURCE_FOLDER" val="C:\Users\LENOVO\Downloads\Makanan 4 Sehat 5 Sempurna_Fita Kusuma Ardiani_2110521009\"/>
  <p:tag name="ISPRING_PRESENTATION_PATH" val="C:\Users\LENOVO\Downloads\Makanan 4 Sehat 5 Sempurna_Fita Kusuma Ardiani_2110521009.pptx"/>
  <p:tag name="ISPRING-SUITE_ISPRING_PLAYERS_CUSTOMIZATION_2" val="{&quot;universal&quot;:{&quot;skinSettings&quot;:{&quot;borderRadius&quot;:9,&quot;colors&quot;:{&quot;asideBackground&quot;:{&quot;color&quot;:&quot;#EFF1F2&quot;,&quot;opacity&quot;:1,&quot;type&quot;:&quot;SOLID&quot;},&quot;asideElementBackgroundActive&quot;:{&quot;color&quot;:&quot;#D5D9DB&quot;,&quot;opacity&quot;:1,&quot;type&quot;:&quot;SOLID&quot;},&quot;asideElementBackgroundHover&quot;:{&quot;color&quot;:&quot;#DDE2E5&quot;,&quot;opacity&quot;:1,&quot;type&quot;:&quot;SOLID&quot;},&quot;asideElementText&quot;:{&quot;color&quot;:&quot;#34383D&quot;,&quot;opacity&quot;:1,&quot;type&quot;:&quot;SOLID&quot;},&quot;asideElementTextActive&quot;:{&quot;color&quot;:&quot;#42484E&quot;,&quot;opacity&quot;:1,&quot;type&quot;:&quot;SOLID&quot;},&quot;asideElementTextHover&quot;:{&quot;color&quot;:&quot;#42484E&quot;,&quot;opacity&quot;:1,&quot;type&quot;:&quot;SOLID&quot;},&quot;asideLogoBackground&quot;:{&quot;color&quot;:&quot;#EFF1F2&quot;,&quot;opacity&quot;:1,&quot;type&quot;:&quot;SOLID&quot;},&quot;pageBackground&quot;:{&quot;color&quot;:&quot;#DCDEE0&quot;,&quot;opacity&quot;:1,&quot;type&quot;:&quot;SOLID&quot;},&quot;playerBackground&quot;:{&quot;color&quot;:&quot;#FFFFFF&quot;,&quot;opacity&quot;:1,&quot;type&quot;:&quot;SOLID&quot;},&quot;playerText&quot;:{&quot;color&quot;:&quot;#616870&quot;,&quot;opacity&quot;:1,&quot;type&quot;:&quot;SOLID&quot;},&quot;primaryButtonBackground&quot;:{&quot;color&quot;:&quot;#5F8BD9&quot;,&quot;opacity&quot;:1,&quot;type&quot;:&quot;SOLID&quot;},&quot;primaryButtonBackgroundHover&quot;:{&quot;color&quot;:&quot;#5077BB&quot;,&quot;opacity&quot;:1,&quot;type&quot;:&quot;SOLID&quot;},&quot;primaryButtonBorder&quot;:{&quot;color&quot;:&quot;#5F8BD9&quot;,&quot;opacity&quot;:1,&quot;type&quot;:&quot;SOLID&quot;},&quot;primaryButtonBorderHover&quot;:{&quot;color&quot;:&quot;#5077BB&quot;,&quot;opacity&quot;:1,&quot;type&quot;:&quot;SOLID&quot;},&quot;primaryButtonText&quot;:{&quot;color&quot;:&quot;#FFFFFF&quot;,&quot;opacity&quot;:1,&quot;type&quot;:&quot;SOLID&quot;},&quot;primaryButtonTextHover&quot;:{&quot;color&quot;:&quot;#FFFFFF&quot;,&quot;opacity&quot;:1,&quot;type&quot;:&quot;SOLID&quot;},&quot;secondaryButtonBackground&quot;:{&quot;color&quot;:&quot;#F1F2F4&quot;,&quot;opacity&quot;:1,&quot;type&quot;:&quot;SOLID&quot;},&quot;secondaryButtonBackgroundHover&quot;:{&quot;color&quot;:&quot;#E5E5E5&quot;,&quot;opacity&quot;:1,&quot;type&quot;:&quot;SOLID&quot;},&quot;secondaryButtonBorder&quot;:{&quot;color&quot;:&quot;#F1F2F4&quot;,&quot;opacity&quot;:1,&quot;type&quot;:&quot;SOLID&quot;},&quot;secondaryButtonBorderHover&quot;:{&quot;color&quot;:&quot;#E5E5E5&quot;,&quot;opacity&quot;:1,&quot;type&quot;:&quot;SOLID&quot;},&quot;secondaryButtonText&quot;:{&quot;color&quot;:&quot;#616870&quot;,&quot;opacity&quot;:1,&quot;type&quot;:&quot;SOLID&quot;},&quot;secondaryButtonTextHover&quot;:{&quot;color&quot;:&quot;#616870&quot;,&quot;opacity&quot;:1,&quot;type&quot;:&quot;SOLID&quot;}},&quot;controlPanel&quot;:{&quot;navigationMode&quot;:&quot;bySlides&quot;,&quot;progressBar&quot;:{&quot;enabled&quot;:true,&quot;mode&quot;:&quot;presentationTimeline&quot;,&quot;showLabels&quot;:true,&quot;visible&quot;:false},&quot;showCCButton&quot;:false,&quot;showNextButton&quot;:true,&quot;showOutline&quot;:false,&quot;showPlayPause&quot;:true,&quot;showPlaybackRateButton&quot;:true,&quot;showPrevButton&quot;:true,&quot;showRewind&quot;:false,&quot;showSlideNumbers&quot;:true,&quot;showSlideOnlyButton&quot;:true,&quot;showVolumeControl&quot;:true,&quot;visible&quot;:false},&quot;fontFamily&quot;:&quot;Arial&quot;,&quot;miniskinCustomizationEnabled&quot;:true,&quot;outlinePanel&quot;:{&quot;highlightViewedEntries&quot;:false,&quot;multilevel&quot;:true,&quot;numberEntries&quot;:true,&quot;search&quot;:true,&quot;thumbnails&quot;:true},&quot;sidePanel&quot;:{&quot;showAtLeft&quot;:false,&quot;showLogo&quot;:false,&quot;showNotes&quot;:true,&quot;showOutline&quot;:false,&quot;showPresenterInfo&quot;:true,&quot;showPresenterVideo&quot;:false,&quot;visible&quot;:false},&quot;titlePanel&quot;:{&quot;buttons&quot;:[&quot;attachments&quot;,&quot;markerTools&quot;],&quot;buttonsAtLeft&quot;:true,&quot;courseTitleVisible&quot;:true,&quot;showLogo&quot;:false,&quot;visible&quot;:false},&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SKIN_ENABLE_ACCESSIBILITY_MODE&quot;:&quot;Turn on accessibility mode&quot;,&quot;PB_ACCESSIBLE_SKIN_ENABLE_NORMAL_MODE&quot;:&quot;Turn off accessibility mode&quot;,&quot;PB_ACCESSIBLE_SKIN_PRESENTER_PHOTO&quot;:&quot;Presenter photo&quot;,&quot;PB_ACCESSIBLE_SLIDE_N_OF_COUNT&quot;:&quot;Slide %SLIDE_NUMBER% of %TOTAL_SLIDES%&quot;,&quot;PB_ACCESSIBLE_VIDEO_NARRATION_LABEL&quot;:&quot;Video narration&quot;,&quot;PB_ACCESSIBLE_WATERMARK_SKIN_CREATED_WITH&quot;:&quot;Created with iSpring evaluation version&quot;,&quot;PB_ATTACHMENT_DOCUMENT_SUBTITLE&quot;:&quot;Document&quot;,&quot;PB_ATTACHMENT_FILE_SUBTITLE&quot;:&quot;File&quot;,&quot;PB_ATTACHMENT_IMAGE_SUBTITLE&quot;:&quot;Picture&quot;,&quot;PB_ATTACHMENT_LINK_SUBTITLE&quot;:&quot;Link&quot;,&quot;PB_ATTACHMENT_VIDEO_SUBTITLE&quot;:&quot;Video&quot;,&quot;PB_BACK_TO_APP_BUTTON_LABEL&quot;:&quot;Go back&quot;,&quot;PB_CC_MENU_OFF&quot;:&quot;Off&quot;,&quot;PB_CC_MENU_ON&quot;:&quot;On&quot;,&quot;PB_CC_MENU_TITLE&quot;:&quot;Notes&quot;,&quot;PB_CONTROL_PANEL_EXIT_FULL_SCREEN&quot;:&quot;Exit full screen&quot;,&quot;PB_CONTROL_PANEL_FULL_SCREEN&quot;:&quot;Full screen&quot;,&quot;PB_CONTROL_PANEL_NEXT&quot;:&quot;&quot;,&quot;PB_CONTROL_PANEL_OUTLINE&quot;:&quot;Outline&quot;,&quot;PB_CONTROL_PANEL_PREV&quot;:&quot;&quot;,&quot;PB_CONTROL_PANEL_REPLAY&quot;:&quot;Replay&quot;,&quot;PB_CONTROL_PANEL_SLIDE_COUNTER&quot;:&quot;&quot;,&quot;PB_CONTROL_PANEL_VOLUME_CONTROL&quot;:&quot;Volume&quot;,&quot;PB_CURRENT_SLIDE_IS_NOT_COMPLETED&quot;:&quot;Complete the slide to go to the next one.&quot;,&quot;PB_DOMAIN_RESTRICTION&quot;:&quot;Sorry, the content author has prohibited sharing the presentation on this domain.&quot;,&quot;PB_DRAWING_TOOLS_END_DRAWING&quot;:&quot;Finish drawing&quot;,&quot;PB_DRAWING_TOOLS_ERASER&quot;:&quot;Eraser&quot;,&quot;PB_DRAWING_TOOLS_ERASE_ALL&quot;:&quot;Erase all&quot;,&quot;PB_DRAWING_TOOLS_HIGHLIGHTER&quot;:&quot;Highlighter&quot;,&quot;PB_DRAWING_TOOLS_PEN&quot;:&quot;Pe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PRESENTER_COLLAPSE_BIO&quot;:&quot;Show less&quot;,&quot;PB_PRESENTER_EMAIL&quot;:&quot;Email&quot;,&quot;PB_PRESENTER_EXPAND_BIO&quot;:&quot;Show more&quot;,&quot;PB_PRESENTER_NO_INFO&quot;:&quot;No presenter info.&quot;,&quot;PB_PRESENTER_WEBSITE&quot;:&quot;Website&quot;,&quot;PB_QUIZ_SLIDE_WINDOW_TEXT&quot;:&quot;To advance to the next slide, complete this quiz.&quot;,&quot;PB_RATE_MENU_CAPTION&quot;:&quot;Speed&quot;,&quot;PB_RATE_MENU_DEFAULT_RATE&quot;:&quot;Normal&quot;,&quot;PB_RESUME_PRESENTATION_WINDOW_TEXT&quot;:&quot;Do you want to resume where you left off?&quot;,&quot;PB_SCENARIO_SLIDE_WINDOW_TEXT&quot;:&quot;To advance to the next slide, complete this role-play.&quot;,&quot;PB_SEARCH_CANCEL&quot;:&quot;Cancel&quot;,&quot;PB_SEARCH_NO_RESULTS_LABEL&quot;:&quot;No matches found.&quot;,&quot;PB_SEARCH_PANEL_DEFAULT_TEXT&quot;:&quot;Search…&quot;,&quot;PB_SEARCH_RESULTS_LABEL&quot;:&quot;Search results&quot;,&quot;PB_SEARCH_RESULT_IN_NOTES&quot;:&quot;in notes&quot;,&quot;PB_SEARCH_RESULT_IN_TEXT_LABEL&quot;:&quot;in slide&quot;,&quot;PB_SUBTITLES_MENU_CAPTION&quot;:&quot;Subtitles&quot;,&quot;PB_SUBTITLES_OFF&quot;:&quot;Off&quot;,&quot;PB_TAB_NOTES_LABEL&quot;:&quot;&quot;,&quot;PB_TAB_OUTLINE_LABEL&quot;:&quot;&quot;,&quot;PB_TIME_RESTRICTION&quot;:&quot;Sorry, the content author has prohibited viewing the presentation at this time.&quot;,&quot;PB_TITLE_PANEL_ATTACHMENTS&quot;:&quot;&quot;,&quot;PB_TITLE_PANEL_MARKER_TOOLS&quot;:&quot;&quot;,&quot;PB_TITLE_PANEL_NOTES&quot;:&quot;Notes&quot;,&quot;PB_TITLE_PANEL_OUTLINE&quot;:&quot;&quot;,&quot;PB_TITLE_PANEL_PRESENTER_INFO&quot;:&quot;&quot;,&quot;PB_TREE_CONTROL_LOADING&quot;:&quot;Loading…&quot;,&quot;PB_VIDEO_WINDOW_NO_VIDEO_LABEL&quot;:&quot;No video&quot;},&quot;playbackAndNavigationSettings&quot;:{&quot;autoStart&quot;:true,&quot;saveAnimationStates&quot;:true,&quot;loopPresentation&quot;:false,&quot;autoPlayAnimations&quot;:false,&quot;autoPlayAnimationsTime&quot;:1,&quot;navigationType&quot;:&quot;FREE&quot;,&quot;resumeMode&quot;:&quot;PROMPT&quot;,&quot;enableKeyboardNavigation&quot;:true},&quot;keyboardSettings&quot;:&quot;&quot;,&quot;skinVersion&quot;:2,&quot;skinCompatibleVersion&quot;:0,&quot;publishSettings&quot;:{&quot;backgroundColor&quot;:&quot;#DCDEE0&quot;,&quot;playerDimensions&quot;:{&quot;height&quot;:24,&quot;width&quot;:16},&quot;playerModule&quot;:&quot;UniversalHtml&quot;,&quot;presentationContent&quot;:{&quot;metadata&quot;:{&quot;references&quot;:false,&quot;texts&quot;:[&quot;DT_HYPERLINK_TOOLTIP&quot;]},&quot;resources&quot;:{&quot;attachments&quot;:false,&quot;fonts&quot;:[{&quot;charsets&quot;:{&quot;dynamicFormatted&quot;:[&quot;DCT_INTERACTIVITY_TEXT&quot;,&quot;DCT_INTERACTIVITY_SEMIBOLD_TEXT&quot;],&quot;dynamicPlain&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quot;,&quot;fontFamily&quot;:&quot;Arial&quot;,&quot;isBold&quot;:false,&quot;isItalic&quot;:false,&quot;isSemibold&quot;:false,&quot;substituteFontFamily&quot;:&quot;Arial&quot;},{&quot;charsets&quot;:{&quot;dynamicFormatted&quot;:[&quot;DCT_INTERACTIVITY_TEXT&quot;,&quot;DCT_INTERACTIVITY_SEMIBOLD_TEXT&quot;],&quot;dynamicPlain&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quot;,&quot;fontFamily&quot;:&quot;Arial&quot;,&quot;isBold&quot;:true,&quot;isItalic&quot;:false,&quot;isSemibold&quot;:false,&quot;substituteFontFamily&quot;:&quot;Arial&quot;},{&quot;charsets&quot;:{&quot;dynamicFormatted&quot;:[&quot;DCT_INTERACTIVITY_TEXT&quot;,&quot;DCT_INTERACTIVITY_SEMIBOLD_TEXT&quot;],&quot;dynamicPlain&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i&quot;,&quot;fontFamily&quot;:&quot;Arial&quot;,&quot;isBold&quot;:false,&quot;isItalic&quot;:true,&quot;isSemibold&quot;:false,&quot;substituteFontFamily&quot;:&quot;Arial&quot;},{&quot;charsets&quot;:{&quot;dynamicFormatted&quot;:[&quot;DCT_INTERACTIVITY_TEXT&quot;,&quot;DCT_INTERACTIVITY_SEMIBOLD_TEXT&quot;],&quot;dynamicPlain&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i&quot;,&quot;fontFamily&quot;:&quot;Arial&quot;,&quot;isBold&quot;:true,&quot;isItalic&quot;:true,&quot;isSemibold&quot;:false,&quot;substituteFontFamily&quot;:&quot;Arial&quot;},{&quot;charsets&quot;:{&quot;dynamicFormatted&quot;:[&quot;DCT_INTERACTIVITY_TEXT&quot;,&quot;DCT_INTERACTIVITY_SEMIBOLD_TEXT&quot;],&quot;dynamicPlain&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quot;,&quot;fontFamily&quot;:&quot;Arial&quot;,&quot;isBold&quot;:false,&quot;isItalic&quot;:false,&quot;isSemibold&quot;:true,&quot;substituteFontFamily&quot;:&quot;Arial&quot;},{&quot;charsets&quot;:{&quot;dynamicFormatted&quot;:[&quot;DCT_INTERACTIVITY_TEXT&quot;,&quot;DCT_INTERACTIVITY_SEMIBOLD_TEXT&quot;],&quot;dynamicPlain&quot;:[&quot;DCT_HYPERLINK_TOOLTIP&quot;],&quot;static&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i&quot;,&quot;fontFamily&quot;:&quot;Arial&quot;,&quot;isBold&quot;:false,&quot;isItalic&quot;:true,&quot;isSemibold&quot;:true,&quot;substituteFontFamily&quot;:&quot;Arial&quot;}],&quot;interactivity&quot;:{&quot;fullSupport&quot;:true}}}},&quot;ceipData&quot;:{&quot;enableMiniSkinCustomization&quot;:true,&quot;playerLayout&quot;:&quot;custom&quot;,&quot;playerLayoutFooter&quot;:&quot;&quot;,&quot;playerLayoutHeader&quot;:&quot;&quot;,&quot;playerLayoutHeaderButtonsPosition&quot;:&quot;&quot;,&quot;playerLayoutOutline&quot;:&quot;&quot;,&quot;playerLayoutProgress&quot;:&quot;&quot;,&quot;playerLayoutProgressMode&quot;:&quot;&quot;,&quot;playerLayoutSidebar&quot;:&quot;&quot;,&quot;playerLayoutSidebarPosition&quot;:&quot;&quot;,&quot;playerMessages&quot;:&quot;custom&quot;,&quot;playerNavigationAutoStart&quot;:true,&quot;playerNavigationEnableKeyboardNavigation&quot;:true,&quot;playerNavigationMode&quot;:&quot;bySlides&quot;,&quot;playerNavigationOnRestart&quot;:&quot;prompt&quot;,&quot;playerNavigationSaveAnimationStates&quot;:true,&quot;playerNavigationType&quot;:&quot;free&quot;,&quot;playerTheme&quot;:&quot;custom&quot;,&quot;playerThemeBorderRadius&quot;:9,&quot;playerThemeColorScheme&quot;:&quot;builtin.lightBlue&quot;,&quot;playerThemeFont&quot;:&quot;Arial&quot;}},&quot;none&quot;:{&quot;skinSettings&quot;:{&quot;borderRadius&quot;:10,&quot;colors&quot;:{&quot;asideBackground&quot;:{&quot;color&quot;:&quot;#FFFFFF&quot;,&quot;opacity&quot;:1,&quot;type&quot;:&quot;SOLID&quot;},&quot;pageBackground&quot;:{&quot;color&quot;:&quot;#DCDEE0&quot;,&quot;opacity&quot;:1,&quot;type&quot;:&quot;SOLID&quot;},&quot;playerText&quot;:{&quot;color&quot;:&quot;#34383D&quot;,&quot;opacity&quot;:1,&quot;type&quot;:&quot;SOLID&quot;},&quot;primaryButtonBackground&quot;:{&quot;color&quot;:&quot;#5F8BD9&quot;,&quot;opacity&quot;:1,&quot;type&quot;:&quot;SOLID&quot;},&quot;primaryButtonBackgroundHover&quot;:{&quot;color&quot;:&quot;#5077BB&quot;,&quot;opacity&quot;:1,&quot;type&quot;:&quot;SOLID&quot;},&quot;primaryButtonBorder&quot;:{&quot;color&quot;:&quot;#5F8BD9&quot;,&quot;opacity&quot;:1,&quot;type&quot;:&quot;SOLID&quot;},&quot;primaryButtonBorderHover&quot;:{&quot;color&quot;:&quot;#5077BB&quot;,&quot;opacity&quot;:1,&quot;type&quot;:&quot;SOLID&quot;},&quot;primaryButtonText&quot;:{&quot;color&quot;:&quot;#FFFFFF&quot;,&quot;opacity&quot;:1,&quot;type&quot;:&quot;SOLID&quot;},&quot;primaryButtonTextHover&quot;:{&quot;color&quot;:&quot;#FFFFFF&quot;,&quot;opacity&quot;:1,&quot;type&quot;:&quot;SOLID&quot;}},&quot;enablePlaybackRateControl&quot;:true,&quot;fontFamily&quot;:&quot;Arial&quot;,&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PLAYER_SCENARIO_NOT_SUPPORTED&quot;:&quot;The role-play is not supported in the accessibility mode&quot;,&quot;PB_ACCESSIBLE_SKIN_ENABLE_ACCESSIBILITY_MODE&quot;:&quot;Turn on accessibility mode&quot;,&quot;PB_ACCESSIBLE_SKIN_ENABLE_NORMAL_MODE&quot;:&quot;Turn off accessibility mode&quot;,&quot;PB_ACCESSIBLE_VIDEO_NARRATION_LABEL&quot;:&quot;Video narration&quot;,&quot;PB_ACCESSIBLE_WATERMARK_SKIN_CREATED_WITH&quot;:&quot;Created with iSpring evaluation version&quot;,&quot;PB_BACK_TO_APP_BUTTON_LABEL&quot;:&quot;Go back&quot;,&quot;PB_CONTROL_PANEL_NEXT&quot;:&quot;Next&quot;,&quot;PB_CONTROL_PANEL_PREV&quot;:&quot;&quot;,&quot;PB_CURRENT_SLIDE_IS_NOT_COMPLETED&quot;:&quot;Complete the slide to go to the next one.&quot;,&quot;PB_DOMAIN_RESTRICTION&quot;:&quot;Sorry, the content author has prohibited sharing the presentation on this domai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QUIZ_SLIDE_WINDOW_TEXT&quot;:&quot;To advance to the next slide, complete this quiz.&quot;,&quot;PB_RESTRICTION_MESSAGE_BOX_TITLE&quot;:&quot;Navigation is limited&quot;,&quot;PB_RESUME_PRESENTATION_WINDOW_TEXT&quot;:&quot;Do you want to resume where you left off?&quot;,&quot;PB_RESUME_PRESENTATION_WINDOW_TITLE&quot;:&quot;Resume Presentation&quot;,&quot;PB_SCENARIO_SLIDE_WINDOW_TEXT&quot;:&quot;To advance to the next slide, complete this role-play.&quot;,&quot;PB_SUBTITLES_MENU_CAPTION&quot;:&quot;Subtitles&quot;,&quot;PB_SUBTITLES_OFF&quot;:&quot;Off&quot;,&quot;PB_TIME_RESTRICTION&quot;:&quot;Sorry, the content author has prohibited viewing the presentation at this time.&quot;},&quot;playbackAndNavigationSettings&quot;:{&quot;autoStart&quot;:true,&quot;saveAnimationStates&quot;:true,&quot;loopPresentation&quot;:false,&quot;autoPlayAnimations&quot;:false,&quot;autoPlayAnimationsTime&quot;:1,&quot;navigationType&quot;:&quot;FREE&quot;,&quot;resumeMode&quot;:&quot;PROMPT&quot;,&quot;enableKeyboardNavigation&quot;:true},&quot;keyboardSettings&quot;:&quot;&quot;,&quot;skinVersion&quot;:2,&quot;skinCompatibleVersion&quot;:0,&quot;publishSettings&quot;:{&quot;backgroundColor&quot;:&quot;#DCDEE0&quot;,&quot;playerDimensions&quot;:{&quot;height&quot;:0,&quot;width&quot;:0},&quot;playerModule&quot;:&quot;NoneHtml&quot;,&quot;presentationContent&quot;:{&quot;resources&quot;:{&quot;attachments&quot;:false,&quot;fonts&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quot;,&quot;fontFamily&quot;:&quot;Arial&quot;,&quot;isBold&quot;:false,&quot;isItalic&quot;:fals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quot;,&quot;fontFamily&quot;:&quot;Arial&quot;,&quot;isBold&quot;:true,&quot;isItalic&quot;:fals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i&quot;,&quot;fontFamily&quot;:&quot;Arial&quot;,&quot;isBold&quot;:false,&quot;isItalic&quot;:tru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i&quot;,&quot;fontFamily&quot;:&quot;Arial&quot;,&quot;isBold&quot;:true,&quot;isItalic&quot;:tru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quot;,&quot;fontFamily&quot;:&quot;Arial&quot;,&quot;isBold&quot;:false,&quot;isItalic&quot;:false,&quot;isSemibold&quot;:tru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i&quot;,&quot;fontFamily&quot;:&quot;Arial&quot;,&quot;isBold&quot;:false,&quot;isItalic&quot;:true,&quot;isSemibold&quot;:true,&quot;substituteFontFamily&quot;:&quot;Arial&quot;}],&quot;interactivity&quot;:{&quot;fullSupport&quot;:true}}}},&quot;ceipData&quot;:{&quot;playerMessages&quot;:&quot;builtin.en&quot;,&quot;playerNavigationAcceleration&quot;:true,&quot;playerNavigationAutoStart&quot;:true,&quot;playerNavigationEnableKeyboardNavigation&quot;:true,&quot;playerNavigationOnRestart&quot;:&quot;prompt&quot;,&quot;playerNavigationSaveAnimationStates&quot;:true,&quot;playerNavigationType&quot;:&quot;free&quot;,&quot;playerTheme&quot;:&quot;builtin.lightBlue&quot;,&quot;playerThemeBorderRadius&quot;:10,&quot;playerThemeColorScheme&quot;:&quot;builtin.lightBlue&quot;,&quot;playerThemeFont&quot;:&quot;Arial&quot;}}}"/>
  <p:tag name="ISPRING-SUITE_ISPRING_CURRENT_PLAYER_ID" val="none"/>
  <p:tag name="ISPRING_SCORM_PASSING_SCORE" val="0.000000"/>
  <p:tag name="ISPRING-CONVERTER_ISPRING_PLAYERS_CUSTOMIZATION_2" val="{&quot;none&quot;:{&quot;skinSettings&quot;:{&quot;borderRadius&quot;:10,&quot;colors&quot;:{&quot;asideBackground&quot;:{&quot;color&quot;:&quot;#FFFFFF&quot;,&quot;opacity&quot;:1,&quot;type&quot;:&quot;SOLID&quot;},&quot;pageBackground&quot;:{&quot;color&quot;:&quot;#DCDEE0&quot;,&quot;opacity&quot;:1,&quot;type&quot;:&quot;SOLID&quot;},&quot;playerText&quot;:{&quot;color&quot;:&quot;#34383D&quot;,&quot;opacity&quot;:1,&quot;type&quot;:&quot;SOLID&quot;},&quot;primaryButtonBackground&quot;:{&quot;color&quot;:&quot;#5F8BD9&quot;,&quot;opacity&quot;:1,&quot;type&quot;:&quot;SOLID&quot;},&quot;primaryButtonBackgroundHover&quot;:{&quot;color&quot;:&quot;#5077BB&quot;,&quot;opacity&quot;:1,&quot;type&quot;:&quot;SOLID&quot;},&quot;primaryButtonBorder&quot;:{&quot;color&quot;:&quot;#5F8BD9&quot;,&quot;opacity&quot;:1,&quot;type&quot;:&quot;SOLID&quot;},&quot;primaryButtonBorderHover&quot;:{&quot;color&quot;:&quot;#5077BB&quot;,&quot;opacity&quot;:1,&quot;type&quot;:&quot;SOLID&quot;},&quot;primaryButtonText&quot;:{&quot;color&quot;:&quot;#FFFFFF&quot;,&quot;opacity&quot;:1,&quot;type&quot;:&quot;SOLID&quot;},&quot;primaryButtonTextHover&quot;:{&quot;color&quot;:&quot;#FFFFFF&quot;,&quot;opacity&quot;:1,&quot;type&quot;:&quot;SOLID&quot;}},&quot;enablePlaybackRateControl&quot;:true,&quot;fontFamily&quot;:&quot;Arial&quot;,&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PLAYER_SCENARIO_NOT_SUPPORTED&quot;:&quot;The role-play is not supported in the accessibility mode&quot;,&quot;PB_ACCESSIBLE_SKIN_ENABLE_ACCESSIBILITY_MODE&quot;:&quot;Turn on accessibility mode&quot;,&quot;PB_ACCESSIBLE_SKIN_ENABLE_NORMAL_MODE&quot;:&quot;Turn off accessibility mode&quot;,&quot;PB_ACCESSIBLE_VIDEO_NARRATION_LABEL&quot;:&quot;Video narration&quot;,&quot;PB_ACCESSIBLE_WATERMARK_SKIN_CREATED_WITH&quot;:&quot;Created with iSpring evaluation version&quot;,&quot;PB_BACK_TO_APP_BUTTON_LABEL&quot;:&quot;Go back&quot;,&quot;PB_CONTROL_PANEL_NEXT&quot;:&quot;Next&quot;,&quot;PB_CONTROL_PANEL_PREV&quot;:&quot;&quot;,&quot;PB_CURRENT_SLIDE_IS_NOT_COMPLETED&quot;:&quot;Complete the slide to go to the next one.&quot;,&quot;PB_DOMAIN_RESTRICTION&quot;:&quot;Sorry, the content author has prohibited sharing the presentation on this domai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QUIZ_SLIDE_WINDOW_TEXT&quot;:&quot;To advance to the next slide, complete this quiz.&quot;,&quot;PB_RESTRICTION_MESSAGE_BOX_TITLE&quot;:&quot;Navigation is limited&quot;,&quot;PB_RESUME_PRESENTATION_WINDOW_TEXT&quot;:&quot;Do you want to resume where you left off?&quot;,&quot;PB_RESUME_PRESENTATION_WINDOW_TITLE&quot;:&quot;Resume Presentation&quot;,&quot;PB_SCENARIO_SLIDE_WINDOW_TEXT&quot;:&quot;To advance to the next slide, complete this role-play.&quot;,&quot;PB_SUBTITLES_MENU_CAPTION&quot;:&quot;Subtitles&quot;,&quot;PB_SUBTITLES_OFF&quot;:&quot;Off&quot;,&quot;PB_TIME_RESTRICTION&quot;:&quot;Sorry, the content author has prohibited viewing the presentation at this time.&quot;},&quot;playbackAndNavigationSettings&quot;:{&quot;autoStart&quot;:true,&quot;saveAnimationStates&quot;:true,&quot;loopPresentation&quot;:false,&quot;autoPlayAnimations&quot;:false,&quot;autoPlayAnimationsTime&quot;:1,&quot;navigationType&quot;:&quot;FREE&quot;,&quot;resumeMode&quot;:&quot;PROMPT&quot;,&quot;enableKeyboardNavigation&quot;:true},&quot;keyboardSettings&quot;:&quot;&quot;,&quot;skinVersion&quot;:2,&quot;skinCompatibleVersion&quot;:0,&quot;publishSettings&quot;:{&quot;backgroundColor&quot;:&quot;#DCDEE0&quot;,&quot;playerDimensions&quot;:{&quot;height&quot;:0,&quot;width&quot;:0},&quot;playerModule&quot;:&quot;NoneHtml&quot;,&quot;presentationContent&quot;:{&quot;resources&quot;:{&quot;attachments&quot;:false,&quot;fonts&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quot;,&quot;fontFamily&quot;:&quot;Arial&quot;,&quot;isBold&quot;:false,&quot;isItalic&quot;:false,&quot;isSemibold&quot;:fals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b&quot;,&quot;fontFamily&quot;:&quot;Arial&quot;,&quot;isBold&quot;:true,&quot;isItalic&quot;:false,&quot;isSemibold&quot;:fals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i&quot;,&quot;fontFamily&quot;:&quot;Arial&quot;,&quot;isBold&quot;:false,&quot;isItalic&quot;:true,&quot;isSemibold&quot;:fals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bi&quot;,&quot;fontFamily&quot;:&quot;Arial&quot;,&quot;isBold&quot;:true,&quot;isItalic&quot;:true,&quot;isSemibold&quot;:fals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sb&quot;,&quot;fontFamily&quot;:&quot;Arial&quot;,&quot;isBold&quot;:false,&quot;isItalic&quot;:false,&quot;isSemibold&quot;:true,&quot;substituteFontFamily&quot;:&quot;Arial&quot;},{&quot;charsets&quot;:{&quot;dynamicFormatted&quot;:[&quot;DCT_INTERACTIVITY_TEXT&quot;,&quot;DCT_INTERACTIVITY_SEMIBOLD_TEXT&quot;],&quot;dynamicPlain&quot;:[],&quot;static&quot;:[&quot;Next&quot;,&quot;Speed&quot;,&quot;0123456789.,x&quot;,&quot;Complete the slide to go to the next one.&quot;,&quot;You can only view slides in order.&quot;,&quot;Yes&quot;,&quot;No&quot;,&quot;OK&quot;,&quot;Do you want to resume where you left off?&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Previous&quot;]},&quot;embedName&quot;:&quot;nPFnsbi&quot;,&quot;fontFamily&quot;:&quot;Arial&quot;,&quot;isBold&quot;:false,&quot;isItalic&quot;:true,&quot;isSemibold&quot;:true,&quot;substituteFontFamily&quot;:&quot;Arial&quot;}],&quot;interactivity&quot;:{&quot;fullSupport&quot;:true}}}},&quot;ceipData&quot;:{&quot;playerMessages&quot;:&quot;builtin.en&quot;,&quot;playerNavigationAcceleration&quot;:true,&quot;playerNavigationAutoStart&quot;:true,&quot;playerNavigationEnableKeyboardNavigation&quot;:true,&quot;playerNavigationOnRestart&quot;:&quot;prompt&quot;,&quot;playerNavigationSaveAnimationStates&quot;:true,&quot;playerNavigationType&quot;:&quot;free&quot;,&quot;playerTheme&quot;:&quot;builtin.lightBlue&quot;,&quot;playerThemeBorderRadius&quot;:10,&quot;playerThemeColorScheme&quot;:&quot;builtin.lightBlue&quot;,&quot;playerThemeFont&quot;:&quot;Arial&quot;}}}"/>
  <p:tag name="ISPRING-CONVERTER_ISPRING_CURRENT_PLAYER_ID" val="none"/>
  <p:tag name="ISPRING_SCREEN_RECS_UPDATED" val="C:\Users\LENOVO\Downloads\Makanan 4 Sehat 5 Sempurna_Fita Kusuma Ardiani_2110521009\"/>
  <p:tag name="ISPRING_PLAYERS_CUSTOMIZATION_2" val="UEsDBBQAAgAIAA6GPlNrXzME1QIAAPcHAAAPAAAAbm9uZS9wbGF5ZXIueG1spVVbb9owFH6mUv9D5PfaMLStQqHVVAntYa0qdbe3yCQm8erYnu2Qsl+/Y+cCSYFtGhLIOTnfd26fD/HtSymiLTOWK7lEMzxFEZOpyrjMl+jL59XVNbq9ubyItaA7ZiKeLZFUkqEoYzY1XDvAPVJXLNGBAQMpirThynC3A9op0PZB5lN0eTEBF2mXqHBOLwip6xpzCwiZWyUqT2JxqkqiDbNMOmZIkwGKOuzC/RkN31JJ4naa2QOkdv8euCXpOV4sH5DUc6xMTt5MpzPy/f7TU1qwkl5xaR2VKfQLmjgJXVzT9PleZZVg1tsmcZPkE3POJxFsk9gt+OxaRtakS9Q4JCWzlubMYiFzRHq/jrMjaDCdNaEySyTd8pz62hLbeoUR7UlsoYxLK9ein9lurajJkt5+4B+TIxnHG0Ft0fLZQS2B/5m3xQS/xD8fzSVUVK0FtwW8OoTsrceLIMOocRl6HBT7AIpdeRIUGfaz4oZl4fFrr/vpDDWxZCVEyA7bOgUbnFY0dcrs7gABgm3Fgnt94EYfOIA8PBwe4PDYTWZPgroqN4y6yrCuRZN4yzOmHqgxYU43Gyosi8nI2oLJEB2TptZ2OvtJxIUrxdu/GIr3G83khz03kgD4z4l8BI6+H1xm7GXF4bVjJXTUMWi1t2GnBfbh9unYal0eXKCBaa9+GAnUEDlqcgb3PaOOkr2dnIKujaot6KLSGqT/muL1+z4vMk5sNJh+GjE5sgjitLJOlfxXGPVgQ7hFmOkZ8V5eRKc+HeiD5j3k/fQcorkIMKFkkFJ3LTbnsHAttpzVTx3FVWvAGpbWkd3mT6OF5k2P/nZ128gbEt1YxnuLuUo3Xp18Kz3yydiGVsLdHdYyXJYBOqr1+J48xvUNdKrqJ/6LRTXP/F/hbA4NjgrG8wJk8+56fsAgVErFMHwwnYq4UbLrA8YkPDW/YRLdRm4V0ojrhJDiVv5w/A1QSwMEFAACAAgAdIGOVTIbuiL5AwAA4A4AABgAAABub25lL2NvbW1vbl9tZXNzYWdlcy5sbmetV99vqzYUfr/S/R8spPu29W5ve2hTAXEzKwRzwWnavSAXnNS6gDMw6bK/fseGdMndKkJaKUKxkc+P7/vOOeb69q+yQDtRN1JVN86vV784SFSZymW1uXGW7O7n3xzUaF7lvFCVuHEq5aDbyedP1wWvNi3fCPj/+RNC16VoGlg2E7P6d41kfuNEXur6Pk4S4gU4dWPipoHr4SD1XH+eMpp6eEZCZzJTSMPvWaAnsZFVBUEgtbYbTSFzcf21tzrOCWWMLtLIDXHgTDyltSqRx+vLrIXuPZm5jNAw9ZZgOEycSch3csM1QIieWjBfNZfZTjBjJJyBRTfL4IB8koXUe5QIrQGLS60GZIqdSXI5goxGB/iY2o7FbjklFGCL4w41axIybHOpUMXr2gI3wmAUuI84ThMfg1FjmrI0WUYRjRmeQoRGLbJsi44Q2aBKadS0262qtciRrKyg+AnCpRqFTTInYQrubX79NgkIe0wX1GDN2rpC4PzDnIQ0XrjBifX1+n3m70EV/8PLPajkMl5WLsMQZTzvIvdjDBvTdEXY787ErwU36L9I/Yxksq1NbYsdL9qOpr4FDbk7NAw3ivryO8Tt8ez70GmfhiymQaflNMQPDGoXnuPORTG+dybmOXhuGcc4ZF0FpiSxUvXpIgqwleqjatEz3wnT9XZSvFhhikrLum945kWmYKNqB6md0oULsMc4YTHxDaVQ86qu9z91em/1s6rBXYNy2fCnAsgwPg0P5v22Fg247thQpkagcnJVclldDbmGHKEgIzdJVjSGvHClRY042vKmeVF1fpLfsaMhwyT0KUDosyPjpr5fDUOMEsZVXYtMDxuDKF2LTM/IioRTukqZFYIho2wbDYCX20JoYaOVJhWedb1drBUwUwho9xY18G5pGgRoATXizjCMogfQAIiOjjlB586EzseceMQwQ+AxdOZomIE6D9I5SDPjRgnFvu8zhrmdVG0DO4ZNEJDNvrka5ybB35agGOIGb1RAZ/XQqDdyJyCOOhf1oCMoSh9PYYSm35bkj/TOJYHtQD/SzPd2KPB8x6vM3DYy3jYC7eFdLnP7zkjM+v+zlX8jrvuC/NLXcjjFD1/GxnNS/m+oj2styq0ecm0A68O/JApTTm+GcE7ql/l/ndkfwszRlH83Pye3iTEcDQbxTqTOZ+tDI7FKObtLWqFc3h6PZtZJG2OEBfjkeg0mC1lKuEmcYXO5wAbRBJpN13xOMlmptsitsAr53TYgGExtKf47Ddc1fDCY3YI3B2C7Bnj7nii65OLOaTRiKr5q42x+jqRxOUvJ0rMxJym9u4OJtF4PnWAEcv+QCwnviq1UJWz9EOnrqrHfotdfjz5N/wFQSwMEFAACAAgAdIGOVRUeYBujAAAAfwEAACkAAABub25lL3BsYXliYWNrX2FuZF9uYXZpZ2F0aW9uX3NldHRpbmdzLnhtbHWQQQqDMBBF957CGwhdh0DXpUWoFxhxlECSCZlR8PZNRG1p02Xe+z/DjGIUMX5iXdW1glnoKRBFS5xRNe93tgwLXr1xIIZ8woK850omNyxRaCMyetmUHsFyyv/wY3hrYT0/4iNeMOVCZxzqS6mwmVzysJhpY90aUI8R04AvmHPoobd4w7UniMPjDOwb/9W5mzabHd5pQB0iuSCq+UBVutdx9BdQSwMEFAACAAgAdIGOVR9UimowAwAAxw4AACIAAABub25lL2ZsYXNoX3B1Ymxpc2hpbmdfc2V0dGluZ3MueG1s5ZfdT9swEMDf+1dYmXhcA9omTSgtYv2Qqo2CSGHwhNzYbU44duaPduWv3zluS9nKFr4ktj1UTey7353vzuc4OfheCDLj2oCSrWivuRsRLjPFQE5b0dmo//ZjRIylklGhJG9FUkXkoN1ISjcWYPKUW4uihiBGmv3StqLc2nI/jufzeRNMqf2sEs4i3zQzVcSl5oZLy3VcCrrAP7souYmWhBoA/BVKLtXajQYhSSAdKeYEJ8Ba0RCd7Qtq8igOEmOaXU+1cpJ1lFCa6Om4Fb3p9Lp73XcrmUDpQsGlD4dp46AftvuUMfAOUJHCDSc5h2mOnmKw5sBs7p9iL53EvzIqclgz9YyOwsVLu4TjhHI640tjOEKtpVmO+ta0J1QYnsSbQysx8CGkmYUZenarHvydOCFSV5ZK27bVDhE/Da4o8T2YZKI2jC3fyVgJjG3lFJZJMeZsSAseop1eg+yj0F5EJrQAsWhFxyWXJKUSkwuWCsjWusaNjQVbJbW/lD7UQAU5k4DVx8lRGt1aD4vKcqoN3/RqNWN8ZLP2V+UEIwvliIBrTqwiGF1X4FPOyWYKyESrohrFErHECECLM+Bzzg6qUC2B9xm6RBOFQ00sxVJwGyx8c3BDxnyiNHI5nWHh4jiYwG8+CFxSY26hdOXjTvpl0O1dDYbd3sWOXyBlMyqzB8KxnHhR2hfh0wWRyq70MBwZdYZXSWHAqrk6a2s+Pg3risY8P1M27vANFE7Q58SvA7KBfsGUv4yVhyT+jx7UNpvTWbXR/eat0LjFAVMSmDiRYUsCueyANYAZlURJsSA0w6ZsfNuYgXIGR0KDCGjzeA+DPpZp9TaFGTZJpRnXv0eyhcRGmfWVLnwyGfHnXyvqdkYYs1Hv9LAzGpwPRpdXo97FKJxGa/V4a/dMYt/Ut/d4f2i8xhZ/cto7rxP5IQahVoZ6aS3ccR2p4891pE7DmXSycR7VcgF7zDTsGewyAgrAInhFFfOUr4JQbc9cMX/NhvkHVv/6Pglrrz/tHQ0+HX/p/u+74KlxCG+rO1N8516TxFsvQH6mAAkFXqv8obi+NbU/vN9N4u1TjQbS7l4+240fUEsDBBQAAgAIAHSBjlVxV5SdFQEAANECAAAcAAAAbm9uZS9mbGFzaF9za2luX3NldHRpbmdzLnhtbI2S0U6DMBSG730KgveQTY2asCZu6I3RLNle4AAH0gx6SHsg4e2thQ1UiOtV+///19OeNjInqbwWtZGkNv7KFzeeF6VUkj4gs1SF+VbOmiezjZ80zKSClBSj4kCRrqD0xe2bG1Hokv9RZGtey+SQ4ljmYf20ja9Chhr328d497wE1FBgkEB6KjQ1KrP53Wu8iu8m+WE6bUhkfnYHGqYDg2bBusEoHNe9b6DFFyUrYNtnazCaITnn9ExJVO81GtsuZ4ocSmOJP/p4hH0J3WUzcwZmnCXkKCsU6znEOT2moJWFU49djSLXaIv8EvskKkhKfMcuIdDZ5yUy3H3R7ml7x6bCD8pQ1JqqmqNwIrmHGZ/Bzu1XFl9QSwMEFAACAAgAdIGOVdebcJYrAwAAbw4AACEAAABub25lL2h0bWxfcHVibGlzaGluZ19zZXR0aW5ncy54bWzdV01PGzEQvedXWFtxbLaolwolQTQfalRIEBsonJCzdrIjvPbWH0nDr+94nYRAA10oEaiHKNnxzJvxm/FztnH4KxdkxrUBJZvRfv1TRLhMFQM5bUbno97HLxExlkpGhZK8GUkVkcNWrVG4sQCTJdxadDUEYaQ5KGwzyqwtDuJ4Pp/XwRTaryrhLOKbeqryuNDccGm5jgtBF/hlFwU30RKhAgB+ciWXYa1ajZBGQDpRzAlOgDWjARb7zeYiioPDmKY3U62cZG0llCZ6Om5GH9rdzn7n88ongHQg59KzYVpo9GZ7QBkDn5+KBG45yThMMywUuZoDs5n/FXvvRvwnRokctkw9Rlvh3qVdguOCcjrly2RoodbSNMN4a1oTKgxvxJumlRt4BmlqYYaV3YWHeidOiMQVhdK2ZbVDiAfGFUr8CExjojaSLZ/JWAmktiwKpyQfczagOc7EaU9GZEJzEItmNCy4JAmV2FGwVEC6jjBubCzYspO9pfeRBirIuQQcOU5OkuguZ9hKmlFt+GYtqxXj+UxbP5QTjCyUIwJuOLGKIKcux18ZJ5vEk4lWeWkV1FhiBGDGGfA5Z4clQUvAxxJdYYrcYSTOXyG4DRl+OrglYz5RGnE5neG0oh1MwK8/C7igxtyB0lWNe8lxv9O97g863cs9v0HKZlSmzwTHIeJ5YXeCTxdEKruKQzpS6gwvm8KAlWtV9lZ/eRvWc4x9fqVu3MM3kDtBXxN+TcgG9A5bvpssz2n8XyuonDajs/Kg+8NbQuMRB2xJwMSFFNUK5FL3KgCmVBIlxYLQFKXYeNmYgXIGLUEgArR5eYUhHse0fJrCDEVSacb105BsIVEo057SuW8mI/7Sa0ad9gg5G3XPjtqj/kV/dHU96l6Owh20Do+3qmcj9lK+Xdn9VfFQ2Mdvp+ynZ92LKoQPcO+VGtNNKsENq3gNv1fxOgtX0enGNVSpBJSWaTgqKC4CcsDev6NB2foXAJ6clDBbrzwo7+B4/Pe73tprs00WSMJz8EG71ofKBCTdk/7X4XFnp0xANSredhT+lYnwtHoliu+9tjTire83NbTff0ls1X4DUEsDBBQAAgAIAHSBjlWOc/b6agAAAOUAAAAaAAAAbm9uZS9odG1sX3NraW5fc2V0dGluZ3MuanOr5lIAAqUcJQUrhWowG8xPKi0pyc/TS87PK0nNK9HLyy/KTQSrUVJ2AwMlHZyK88tSiwgoTUtMTkUx1NTIwskFp0qEiSZO5i7OlsjqChLTU/WSEpOz04vyS/NSIMqcXV0MXYyVwKpquWoBUEsDBBQAAgAIAHSBjlW8fTX3SgAAAEkAAAAXAAAAbm9uZS9sb2NhbF9zZXR0aW5ncy54bWyzsa/IzVEoSy0qzszPs1Uy1DNQUkjNS85PycxLt1UKDXHTtVBSKC5JzEtJzMnPS7VVystXUrC347LJyU9OzAlOLSkBKizWt+MCAFBLAwQUAAIACAAOhj5Tw8SYdkcDAADhCQAAFAAAAHVuaXZlcnNhbC9wbGF5ZXIueG1srVZbb9MwFH7upP2HyO+LWwpsq5IhQKp4ADSp3N4qNzlNTBM72M6y7tdz4txDWphEpVbJ8fk+n8vn43pvHtPEeQCluRQ+Wbhz4oAIZMhF5JOvX9ZXN+TN3eWFlyXsCMrhoU9ywUsAS4gTgg4UzwyC75mJfdIzuMhMnExxqbg5+mQ5R+52p+WCXF7M0EVon8TGZCtKi6JwuUaEiLRM8pJEu4FMaaZAgzCgaBUGcRrsyvwdjd9UCmqOGegeMjPP37gmaTkeNR+QFEtXqoi+mM8X9Menj5sghpRdcaENEwEQBys5s6XcseDwSYZ5Arq0zbwqyA0YUwZhbTPPrPjiRjhaBT6pHLYpaM0i0G4iIkJbv4azIagwjXXLRLgV7IFHrMxtq2sv26KORMdSmSA3NfoAx51kKty29p6/Ryci9vYJ03HNpwe5WP4Dr5OxftvyfTIWm1G+S7iOcakP6azTSdDhrl5qa2xl+7WR7bpkIo6CXzlXENrXb+0JmC9ItWErcxunq4sAF/BpzQIj1fE9wlC6tWzcVilupRTXgloOt91901GQJts9MJMraEo18x54CPIzU8r2686oHDw6MtZYOgR7tEq5blLXEC82afLqH3pT+o1a81Of64wF/I/GfECitiZchPC45uhjIMWaGsBilzbXZIlb7tnFpPNd2jtMA1N3ErApmIhjmIoAz37IDKOdnZ6CgmIaXYJcjbC9hZPgmEdxgl8zyTBePUmTMnWYZOgtnAQnMjhMQFvzSeBOyQIz1HmW4QD4s3h/rrcdoeOWjHTZitGjE+PQC3JtZMqfrNIHc9KsrKTPnN7LC+fUpwG9zXgLuZ6fQ4wmwSCuZi7szxHgXHjgUGwGPFe11c1wiE/M+vJpNOBL0305Y5rpXBq2WWUZz3EweVZ5Nec4z0Y+IexZnpj3/YSGl4eFjhKevjemuL7jWZXFhj+BU/Cw/GuwWGKpnRhKvfvk9c2yx4BaxMk42N6aTu24l6Kpg+tS+1b92nY0N1StlUpmpyTl1b2oMNU8eIdyjJTMRTgSgG1YTa8TnMdvFTAngT1mtHiBx0NmPnmJD3XOt69uu5SvF7cN1sZ1X21cxfKM66gOuJMfrQ9Sm4hXzzV8/A1QSwMEFAACAAgA9H6OVcqjA25sBgAAKBkAAB0AAAB1bml2ZXJzYWwvY29tbW9uX21lc3NhZ2VzLmxuZ61Z227jNhB9L7D/QBgI0ALb7G6BXRRF4gUtM7YQWdRKdLxpUQiMRdtEJNHVxYn71K/ph/VLOqRkx94LJDkBkiCSMWeGwzNnhvTFx8ckRhuR5VKll7135297SKRzFcl0edmbsquff+2hvOBpxGOVisteqnroY//VDxcxT5clXwr4/9UPCF0kIs/hMe/rp6dnJKPLnjcIsWWRILAHDgmxb+PQwQPihANsXYeMhgMyst1ef6RQAT8rge7EUqYpBIHUwrzIYxmJizc1ajcnlDE6CT3sEqfXH6iiUAka8Ow0NBff2CPMbOqGgykAu0Gv7/KNXPICUojuSoBP89OwA8KY7Y4AEc/nYCDvZCyLLQpEUUAuTkV17CHp9YPTM8iot0sfU+uuuZsObQpp8/0qawYSVlhGUqGUZ5lJXAdAz8G3xA8DiwCohqYsDKaeR31GhhChZotMyrjaEJmjVBUoL9drlRUiQjI1hOJHGU5Up9wE17Ybgnuzvvq17djsNpxQnWtWZikC5y/mxKX+BDtH6IvFC8B7PgmIyyCd3pgy2ut7mchFWogMrVeqUF3wNM1CN6RXoUWnLqsZh84+TUlgdt6dTgbEP9MlfcYog/XsPgrOOji6AT/fINQNODuNUDMMCZhg/7rKieUTeDEMZzYb9/pWJrimzYMsVkgG60yLktjwuKz4VWtnk7ud0mHPq3VjF/eAz++brC06gfq7DR06ArG0RxCWStY83SJHLdWPv3z48Pju/YefOsEEQCjnGAgZpPdvWwC5zKdOJQqhSz7Dbuu/3ezolDm2C4Su/+lmDdS9Ab7C30a7qe8DyWuG2oFRDJ0LhxjFuFUlWvGN0M1nI8WD0QcoApnVfUd/MFfwIi0bK2xIJxhIBHXFfNvSBIVCUFm2fV3JTlmsVAbuchTJnN/FQC3tU7NKf76u6q/iltJSBQIWqYTL9LzZ9cx1KB4akk2A3Xik1WK/KEA6gjeU3uiyeQ0uHtJY8QgtMgGANEB8vY7lvBbRmvdezLeNUfh4Bk0MyE6dAPRruHvT65M0QsOM68V2RPFxQHwAyHgushNsQ8N1Y45wHHdDGNujsQO/TIcwlstVDL9F1zg8AkzwRKNS1HKMg2BG/aFOmlZjjtY8zx9UFh2x9HA/m4Bt16JQCBY7ANfNcg8M/JAw+2WZmBfNYBAlNvyu6wqWCgQMmREDXVJJmRdQNsk6FoUw0Uq9FD6vBiWxUFBfsYDZyXAfvJtia6S5g6euNQ4HbC+hDi/T+aqlHRTnN+vjsBpKoMkh5xtjqtFg1vwM6gJiSLtY0GvQwOsuFrcEhkT402RzMK2C7u1EaSd6c641Jt7Wg4Rm00aqMoc3OiUgTWZH8vNubgICfd1lNna+o60V6m4SW8qNgDiySGSNjkDuLTLURfVpav8eXmHbMZ36S+rxrZn6eLTh6VwfJ+Zc7+kWPotkZD7TtDf+/yrl34gXtdSf1V3CHZLPZ13jOWos36kIXhQiWRdNrnXC6vBPiUKX+HdDaLP00/zvh/IX2ZmDMf7Z+3N0XOiyR41BPDNT7XfrpSOpJ38CA4tujjBjxO2txtrtwKa6IzafO57sbPfq6JhhpwvV3tqlNYCr0KkYwRhybCIPYNRJoAu1tzVnj8Pwzamjvf2MDAKbQdeZibtcFo2eTT237q+mnE9vrAcz61GzYTZzyNEtB0DGMoH4oxaY0wnZZaBqEUcrmakyjkz5x/LetAnIbZmIr6fhRaYS8zbm+Y7+VZv6+JwoqsX5lVOvwzy1r+DW+3NQwKfvUkCwD2OMhV1Lzz6Wrva4pRGUj06Fw4Ld6AR1lPBivoJ2vFBlGrUEqo5gQ3KFAaxecyB41jyF1QBfhFG9RfXb3zqB6IkORJTswf5wVSHyPzuD6GXsMarLi0I8Fs1A04FhURDSqyuY5BaLJguGB8chm4c2VvVReWfX8uTMbGD/ixxJedUUE5XAq/Nmv0xf2BmyYMawNZ5A/QWm3FSZwdDZBWFHN4tOfTjS1ZVrARAMEEwWsUDkket664KqL35Amc0hrdef8OweZJ0pFXeKzWygLqei25qe7kDKIpZpp8if11T1gpnthXg4NBdCkEk4799XM0QEB855fTMUq2VrMGuMXegaX+CJSBZdAX1C9hc++lLDXCA4iutvJv77598m++qSsNZkkL3q+Un0Nl/37f1Tbr7TuHhz8BXH/1BLAwQUAAIACAD0fo5VFR5gG6MAAAB/AQAALgAAAHVuaXZlcnNhbC9wbGF5YmFja19hbmRfbmF2aWdhdGlvbl9zZXR0aW5ncy54bWx1kEEKgzAQRfeewhsIXYdA16VFqBcYcZRAkgmZUfD2TURtadNl3vs/w4xiFDF+Yl3VtYJZ6CkQRUucUTXvd7YMC169cSCGfMKCvOdKJjcsUWgjMnrZlB7Bcsr/8GN4a2E9P+IjXjDlQmcc6kupsJlc8rCYaWPdGlCPEdOAL5hz6KG3eMO1J4jD4wzsG//VuZs2mx3eaUAdIrkgqvlAVbrXcfQXUEsDBBQAAgAIAPR+jlVZnjCJlQMAAN4QAAAnAAAAdW5pdmVyc2FsL2ZsYXNoX3B1Ymxpc2hpbmdfc2V0dGluZ3MueG1s7VjNchpHEL7zFFOb8tGsZMuxo1pQObBUKEtAaTe2dVINOwM7pfnZzA8Yn/w0frA8SXp2AEMk2yvbJKpKDhRsT/fX33T3dO+QnL0THC2oNkzJTnTcPooQlYUiTM470e/54PGLCBmLJcFcSdqJpIrQWbeVVG7KmSkzai2oGgQw0pxWthOV1lancbxcLtvMVNqvKu4s4Jt2oURcaWqotFTHFccr+LKrippojdAAAD5CybVZt9VCKAlIF4o4ThEjwFwyvynMBxybMoqD2hQXN3OtnCQ9xZVGej7tRD/10v5x/+lGJ0D1maDSx8R0QejF9hQTwjwLzDP2nqKSsnkJdJ+cRGjJiC3rn7HXT+LbKDV22Dr2KD0FMZB2DS+oxQRbHB6DP0vfWbMRBBFZSSxYkcMK8vvvRP38+rerSXp5Phy9us7H4/N8OAkkapt4HyeJ9x0lQEg5XdCtnwRbi4sSeIPNDHNDk3hXtFFjPoO4sGwBMaF/ozlznGeuqpS2XasdrWnsCrf0PgOTzJTc27t/RlPFIbU1KahSMaVkhAXdSXZ2w+QANI8jNIM48VUnGldUogxLKDBmMWfFFsC4qbHM1oU1WGu/1AxzBHhwAii6yKJPFMLOihJrQ3epbVaMT2vRfaMcJ2ilHOLshiKrEITYCfhVUrSbfzTTStRSqFCLDGfgccHokpKzOl5rwM85ugIXwoElHIeKUxs8/OHYezSlM6UBl+IFHB6QMxPw2/cCrrAxn0DxhuOj7HzYT6+Ho3769pHfICYLLIt7gkNNUVHZg+DjFZLKbuwgHAV2htZJIYzUa0321v72NGzLGvL8g7Kxh2+YcBz/SPhtQHagD5jyw3i5T+K/yqCx2xIv6oPuD28NDUecQUoCJiwU0JKYXLfBBoAFlkhJvkK4gM5sfNtYMOUMSEKDCNDm2xkGeyjT+mkO7RM8akJ1I8ij4ydPT579/PzFL6ft+M8PHx9/0Wg9syYce3dhaPW+OLVu2Q6UFr56yI79cJSnly97+fD1ML+6ztO3+T5Azel2u05iP0runix+VD3YwTK5TF83Sc4IItGoLtKsEdy4idb4VROtyzAJJztTsBEF6GzzcFKht3EmGFTCwer0H6q1736LCcV6mFp7yIH73kP6X43bw35tPlDksvRi+Ov4vP//mf23IhiettfPvftmEt95IfYrgkkmIKz+PWV7i+4+OzmCG+ydS60WoO3/J9Ft/QVQSwMEFAACAAgA9H6OVbcBRWB/AwAA4QwAACEAAAB1bml2ZXJzYWwvZmxhc2hfc2tpbl9zZXR0aW5ncy54bWyVV11P2zAUfedXVN07HYWtQwqVSlsktA7QYLw7zW1r4diR7ZR1v37XH2nsNqGBCAnfe459P46vRaLeKO9tQSoq+E1/2B+f9XrJspQSuH6BvGBEQy8lCu6zm/7dn8WiP3AQwYR8Bq0pXytjqWw9isC01Frw86XgGvc550LmhPXHX+7sTzKwyFMsgWF15azIEupjvg1/3M46UfwZV7ej2fS6jbAUeUH4biHW4jwly7e1FCXPTGiX5mujbXYFSEb528mIGFX6XkMexTS/mA/nw26UQoJSYEK6nk2Gk+8nWYykwPbZj65+XE06cuqjPm7MAW1LFdWWNhqOLkdXbbSCrCEu8nQ+u5hdtuM57h535cO4HEHDX30ycxT/DuSnNhdFWXxGI4UUa1PQA87IfCc5TJAMrx8SZtfmO0kwCZmDTgpSMZphG4TMnBS/mq8N3FZL/2c4JBJzt6VgT6YJB9PDKCRlMF4RpiAZVEvnVBvx/lhqvE17QGiqQU+Y4hMpFYy1LD2qttW43/BOeRaAvKFGvApW5jB1AQfA2F7jp9NbO1jC+Pa2IEAJW28MIqyNNfIB63qEDIw18tm065Gz3RH80OM4lSBuie9mUH7HjaqPXuAEl1W9qlXlNSctzDVXwdHeUGFykcHY6uqF5mC6lgyszYU0OIop4WRL10Tjw/TL4NKdTUYlgwOHl1qzsBJNNYMmvS1FKRUGg+7XWHoNHkdxL4ea6AWsdIWOjXVTzHMRasGuO0jd77cvnFv3NL4mN/2cyDeQL0Iw1e95Ht5ALLp7l48ZZl7jawrynq9ERw4XGsL9bZxtYOHuYFc40ZosNzmG1JbBvqSus80NTPyxTZ3lZZ6CnKMgKFSKjG0Ot6HrDcNf/UrhHbKY0OJ0TL3B7Tihe8EHBq8AIHK5qa6DWzhPXjJNGWyhGiqBwSbcllmiUP5N+Rp1xZoMLJ0E6WdQLZQQFzsaCK8Yl4inWejooHlNUmUzi0ZKNd3rnaN5X41JI9ZwQtq1V1K0MfqbKoi9ispJSi2eNZHab1qvfe5kCxNOczuB0BEc3+BxHCZE4ctinVUZjux1CObV2m+mKkKDp41i5ux42ESxnsMh+4LXc7ySAOGAtcaz4An4CbtUEJk97CHRm9DgdmzMEV9NO69x0ueFTgaByTUn7ElOOTX/m0xLpUVO/9m95tEr9CHkDPdD3/g/UEsDBBQAAgAIAPR+jlUYvDeIjQMAAGgQAAAmAAAAdW5pdmVyc2FsL2h0bWxfcHVibGlzaGluZ19zZXR0aW5ncy54bWztWFuT0kgUfudXdMXyUeKou+pUYMqFTEk5A9QkXuZpqkk3pMu+ZPsC4pO/xh/mL/F0GhAcHDMq7m7VPlCkT/f5zu3rcwjJyTvB0Zxqw5TsREft+xGislCEyVknepmf3nsSIWOxJJgrSTuRVBE66baSyk04M2VGrYWjBgGMNMeV7USltdVxHC8WizYzlfa7ijsL+KZdKBFXmhoqLdVxxfESvuyyoiZaITQAgI9QcqXWbbUQSgLSuSKOU8QIeC6ZDwrz51bwKA6nJrh4O9PKSdJTXGmkZ5NOdKeX9o/6D9dnAlKfCSp9SkwXhF5sjzEhzDuBecbeU1RSNivB2wePIrRgxJb1Y+zPJ/F1lBo7RI49Sk9BCqRdwQtqMcEWh2WwZ+k7a9aCICJLiQUrcthBPvxO1M+vnl+O04uzwfDFVT4aneWDcXCi1ol3cZJ411ACDimnC7qxk2BrcVGC36AzxdzQJN4WrY8xX0BcWDaHnNCv3Jw6zjNXVUrbrtWO1m5sCzfufQMmmSq5E7tfo4niUNnaKSCpmFAyxAJyMD6VEZpCYviyE40qKlGGJRCKWcxZsdEwbmIsszWRTlenn2mGOQKyAOMpOs+iLzZDKEWJtaHbvqx3jK9j0X2tHCdoqRzi7C1FViHIqRPwVFK0XXA01UrUUo6NRYYzsDhndEHJSZ2gFeC3DF2CCeFAE+hfcWqDhb8de48mdKo04FI8h8sCcmYCfvtWwBU25gsoXvt4Nzsb9NOrwbCfvrnrA8RkjmVxS3AgERWVPQg+XiKp7FoP0lFgZ2hdFMJIvdcktvaPl2HDY6jzL6rGDr5hwnH8K+E3CdmCPmDJD2PlNoX/rgeNzZZ4Xl90f3lraLjiDEoSMGGjgG7F5KrvNQAssERK8iXCBbRi49vGnClnQBIaRIA2P+5h0Aea1qsZzEawqAnVjSDvHz14+OiPPx8/eXrcjj99+HjvRqXVkBpz7M2FKdW7cUxd0z1VWnj2kC39wTBPL5718sGrQX55ladv8l2A2qfr7TqJ/ezYP0r8bPp6kkz+uVEyvkhfNSnHEGJvxIQ0awQ3anJq9KLJqYsw+8Zbc6+RC9DLZuFuQjfjTDCo/cGY+ZvYtfeHCruRXoGQh2HXvzlVey/i/6lqzCqzr2uhjArmlX5T+zpQ1rL0fPDX6Kx/0PSxZvn7D5LuZ9MXVpv3x50XxiTe+0bbAvnuvwPd1mdQSwMEFAACAAgA9H6OVQHwXYK8AQAAjQYAAB8AAAB1bml2ZXJzYWwvaHRtbF9za2luX3NldHRpbmdzLmpzjZRRT8IwEMff/RRkvhqiA534hgwTEh5M9M340G3HWOh6TVsQNH5314HQbjdlfaF/fvtf77q7r4te9QRp0HvofdW/6/2zv681sJpRa7jydd6hl1YPNC8yeC1K4IWAoIFsfl89yt8ngjIORG2a7F6srXb8ArT/LBjXLi4JC0VomtA2lOEHAW4p8NNL7ZDWPiWnzsnaGBT9FIUBYfoCVclqJrh8qh83wwaMG1D/oAuWgmd6G94/xp3kyXH4GMWTkculWEomdnPMsZ+wdJUrXIvsEH9gl0svdxJUdeOrrrC80GZmoGwGnt5Mw2nYTUoFWsMh7igeh+M7EuYsAe4mFA3vh+M/UM+4XdAGvSl0YX7pKIwG0dClJcuhVaXJNL6JBz4mKq9WNVvB95yBrelKRnK2A3WOFcq1POMCpcLcVqSNRnaRKEeWFSLfc/HILpKzh7W2Xd9GPTL6Cars+FVc2+UyrWJ4bVb6XbqfDU7bLYkuLrumzRmjwpDNrhtR59Sc4JRIxUVCk9TLp7nlncY0R4/dv1V5M7UC9YrIq3Fqbwl0NV1AzcQCrcCMYemyrLQqn3d3cpBHT89OsnnOi+8fUEsDBBQAAgAIAG6BjlWUE7MiaQAAAG4AAAAcAAAAdW5pdmVyc2FsL2xvY2FsX3NldHRpbmdzLnhtbA3MMQ6DMAxA0Z1TWN4p7daBwMZWltIDWMRFkRwbkYDg9mT7w9Nv+zMKHLylYOrw9XgisM7mgy4Of9NQvxFSJvUkpuxQDaHvqlZsJvlyzgUmWIUu3iaOJTKPFIscdhGo4VNe/8Aem666AVBLAwQUAAIACAD0fo5VS5x1/vwAAAAQDQAAFwAAAHVuaXZlcnNhbC91bml2ZXJzYWwucG5n6wzwc+flkuJiYGDg9fRwCWJgYFZkYGCK52ADimRsvPkNSDEWB7k7Maw7J/MSyGFJd/R1ZGDY2M/9J5EVyOcs8IgsZmAQUwVhRs8glQ8MDDxLPV0cQyri3l7fyNtgwHDA4N/+Tfxf2jZdaOzl0pys+7QjhpuBQSHFiYGhYQonIwNDkBoLA4PHTAGgYCoxgrK+JyScJ6l4ToqbazUPqKDhbAvQJZrCTAwMS3w4GBgmGAH94HBqVHBUcFRwVHBUcFRwVHBUcFRwVHBUcGgLrkxxArb7VTLNn9fkPdy9GNQn+HGaDHNbru1inPJCz//HVZ61QDEGT1c/l3VOCU0AUEsDBBQAAgAIAPR+jlXUtwyxSgAAAGoAAAAbAAAAdW5pdmVyc2FsL3VuaXZlcnNhbC5wbmcueG1ss7GvyM1RKEstKs7Mz7NVMtQzULK34+WyKShKLctMLVeoAIoZ6RlAgJJCJSq3PDOlJMNWydzcHCGWkZqZnlFiq2RqYQwX1AcaCQBQSwECAAAUAAIACAAOhj5Ta18zBNUCAAD3BwAADwAAAAAAAAABAAAAAAAAAAAAbm9uZS9wbGF5ZXIueG1sUEsBAgAAFAACAAgAdIGOVTIbuiL5AwAA4A4AABgAAAAAAAAAAQAAAAAAAgMAAG5vbmUvY29tbW9uX21lc3NhZ2VzLmxuZ1BLAQIAABQAAgAIAHSBjlUVHmAbowAAAH8BAAApAAAAAAAAAAEAAAAAADEHAABub25lL3BsYXliYWNrX2FuZF9uYXZpZ2F0aW9uX3NldHRpbmdzLnhtbFBLAQIAABQAAgAIAHSBjlUfVIpqMAMAAMcOAAAiAAAAAAAAAAEAAAAAABsIAABub25lL2ZsYXNoX3B1Ymxpc2hpbmdfc2V0dGluZ3MueG1sUEsBAgAAFAACAAgAdIGOVXFXlJ0VAQAA0QIAABwAAAAAAAAAAQAAAAAAiwsAAG5vbmUvZmxhc2hfc2tpbl9zZXR0aW5ncy54bWxQSwECAAAUAAIACAB0gY5V15twlisDAABvDgAAIQAAAAAAAAABAAAAAADaDAAAbm9uZS9odG1sX3B1Ymxpc2hpbmdfc2V0dGluZ3MueG1sUEsBAgAAFAACAAgAdIGOVY5z9vpqAAAA5QAAABoAAAAAAAAAAQAAAAAARBAAAG5vbmUvaHRtbF9za2luX3NldHRpbmdzLmpzUEsBAgAAFAACAAgAdIGOVbx9NfdKAAAASQAAABcAAAAAAAAAAQAAAAAA5hAAAG5vbmUvbG9jYWxfc2V0dGluZ3MueG1sUEsBAgAAFAACAAgADoY+U8PEmHZHAwAA4QkAABQAAAAAAAAAAQAAAAAAZREAAHVuaXZlcnNhbC9wbGF5ZXIueG1sUEsBAgAAFAACAAgA9H6OVcqjA25sBgAAKBkAAB0AAAAAAAAAAQAAAAAA3hQAAHVuaXZlcnNhbC9jb21tb25fbWVzc2FnZXMubG5nUEsBAgAAFAACAAgA9H6OVRUeYBujAAAAfwEAAC4AAAAAAAAAAQAAAAAAhRsAAHVuaXZlcnNhbC9wbGF5YmFja19hbmRfbmF2aWdhdGlvbl9zZXR0aW5ncy54bWxQSwECAAAUAAIACAD0fo5VWZ4wiZUDAADeEAAAJwAAAAAAAAABAAAAAAB0HAAAdW5pdmVyc2FsL2ZsYXNoX3B1Ymxpc2hpbmdfc2V0dGluZ3MueG1sUEsBAgAAFAACAAgA9H6OVbcBRWB/AwAA4QwAACEAAAAAAAAAAQAAAAAATiAAAHVuaXZlcnNhbC9mbGFzaF9za2luX3NldHRpbmdzLnhtbFBLAQIAABQAAgAIAPR+jlUYvDeIjQMAAGgQAAAmAAAAAAAAAAEAAAAAAAwkAAB1bml2ZXJzYWwvaHRtbF9wdWJsaXNoaW5nX3NldHRpbmdzLnhtbFBLAQIAABQAAgAIAPR+jlUB8F2CvAEAAI0GAAAfAAAAAAAAAAEAAAAAAN0nAAB1bml2ZXJzYWwvaHRtbF9za2luX3NldHRpbmdzLmpzUEsBAgAAFAACAAgAboGOVZQTsyJpAAAAbgAAABwAAAAAAAAAAQAAAAAA1ikAAHVuaXZlcnNhbC9sb2NhbF9zZXR0aW5ncy54bWxQSwECAAAUAAIACAD0fo5VS5x1/vwAAAAQDQAAFwAAAAAAAAAAAAAAAAB5KgAAdW5pdmVyc2FsL3VuaXZlcnNhbC5wbmdQSwECAAAUAAIACAD0fo5V1LcMsUoAAABqAAAAGwAAAAAAAAABAAAAAACqKwAAdW5pdmVyc2FsL3VuaXZlcnNhbC5wbmcueG1sUEsFBgAAAAASABIAVgUAAC0sA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CURRENT_PLAYER_ID" val="none"/>
  <p:tag name="ISPRING_ULTRA_SCORM_COURCE_TITLE" val="Makanan 4 Sehat 5 Sempurna 1"/>
  <p:tag name="ISPRING_SCORM_ENDPOINT" val="&lt;endpoint&gt;&lt;enable&gt;0&lt;/enable&gt;&lt;lrs&gt;https://&lt;/lrs&gt;&lt;auth&gt;0&lt;/auth&gt;&lt;login&gt;&lt;/login&gt;&lt;password&gt;&lt;/password&gt;&lt;key&gt;&lt;/key&gt;&lt;name&gt;&lt;/name&gt;&lt;email&gt;&lt;/email&gt;&lt;/endpoint&gt;&#10;"/>
  <p:tag name="ISPRING_PRESENTATION_TITLE" val="Makanan 4 Sehat 5 Sempurna 1"/>
  <p:tag name="ISPRING_UUID" val="{707F40F4-BBDA-4897-BCE4-5EC856340966}"/>
</p:tagLst>
</file>

<file path=ppt/tags/tag10.xml><?xml version="1.0" encoding="utf-8"?>
<p:tagLst xmlns:a="http://schemas.openxmlformats.org/drawingml/2006/main" xmlns:r="http://schemas.openxmlformats.org/officeDocument/2006/relationships" xmlns:p="http://schemas.openxmlformats.org/presentationml/2006/main">
  <p:tag name="GENSWF_SLIDE_UID" val="{38BA775A-AA7C-4CA3-AEB3-F2005ABF51E1}:265"/>
  <p:tag name="ISPRING_SLIDE_INDENT_LEVEL" val="0"/>
  <p:tag name="ISPRING_CUSTOM_TIMING_USED" val="0"/>
  <p:tag name="ISPRING_PLAYER_PLAYLIST_ID" val="a726b572d47e58a83787630f3781bd5df009d616"/>
</p:tagLst>
</file>

<file path=ppt/tags/tag11.xml><?xml version="1.0" encoding="utf-8"?>
<p:tagLst xmlns:a="http://schemas.openxmlformats.org/drawingml/2006/main" xmlns:r="http://schemas.openxmlformats.org/officeDocument/2006/relationships" xmlns:p="http://schemas.openxmlformats.org/presentationml/2006/main">
  <p:tag name="GENSWF_SLIDE_UID" val="{79F88A08-1232-44AD-9B3D-1DF5C234075A}:266"/>
  <p:tag name="ISPRING_SLIDE_INDENT_LEVEL" val="0"/>
  <p:tag name="ISPRING_CUSTOM_TIMING_USED" val="0"/>
  <p:tag name="ISPRING_PLAYER_PLAYLIST_ID" val="a726b572d47e58a83787630f3781bd5df009d616"/>
</p:tagLst>
</file>

<file path=ppt/tags/tag12.xml><?xml version="1.0" encoding="utf-8"?>
<p:tagLst xmlns:a="http://schemas.openxmlformats.org/drawingml/2006/main" xmlns:r="http://schemas.openxmlformats.org/officeDocument/2006/relationships" xmlns:p="http://schemas.openxmlformats.org/presentationml/2006/main">
  <p:tag name="GENSWF_SLIDE_UID" val="{3047CFDC-EF5B-43B7-927E-FB087AFD9DC1}:267"/>
  <p:tag name="ISPRING_SLIDE_INDENT_LEVEL" val="0"/>
  <p:tag name="ISPRING_CUSTOM_TIMING_USED" val="0"/>
  <p:tag name="ISPRING_PLAYER_PLAYLIST_ID" val="a726b572d47e58a83787630f3781bd5df009d616"/>
</p:tagLst>
</file>

<file path=ppt/tags/tag13.xml><?xml version="1.0" encoding="utf-8"?>
<p:tagLst xmlns:a="http://schemas.openxmlformats.org/drawingml/2006/main" xmlns:r="http://schemas.openxmlformats.org/officeDocument/2006/relationships" xmlns:p="http://schemas.openxmlformats.org/presentationml/2006/main">
  <p:tag name="GENSWF_SLIDE_UID" val="{30F8DA39-7C96-44EC-B134-8BA3675918B2}:268"/>
  <p:tag name="ISPRING_SLIDE_INDENT_LEVEL" val="0"/>
  <p:tag name="ISPRING_CUSTOM_TIMING_USED" val="0"/>
  <p:tag name="ISPRING_PLAYER_PLAYLIST_ID" val="a726b572d47e58a83787630f3781bd5df009d616"/>
</p:tagLst>
</file>

<file path=ppt/tags/tag14.xml><?xml version="1.0" encoding="utf-8"?>
<p:tagLst xmlns:a="http://schemas.openxmlformats.org/drawingml/2006/main" xmlns:r="http://schemas.openxmlformats.org/officeDocument/2006/relationships" xmlns:p="http://schemas.openxmlformats.org/presentationml/2006/main">
  <p:tag name="GENSWF_SLIDE_UID" val="{0037618C-15C5-41D1-9D06-E17EA1A33318}:269"/>
  <p:tag name="ISPRING_SLIDE_INDENT_LEVEL" val="0"/>
  <p:tag name="ISPRING_CUSTOM_TIMING_USED" val="0"/>
  <p:tag name="ISPRING_PLAYER_PLAYLIST_ID" val="a726b572d47e58a83787630f3781bd5df009d616"/>
</p:tagLst>
</file>

<file path=ppt/tags/tag15.xml><?xml version="1.0" encoding="utf-8"?>
<p:tagLst xmlns:a="http://schemas.openxmlformats.org/drawingml/2006/main" xmlns:r="http://schemas.openxmlformats.org/officeDocument/2006/relationships" xmlns:p="http://schemas.openxmlformats.org/presentationml/2006/main">
  <p:tag name="GENSWF_SLIDE_UID" val="{BB85475D-6751-48D0-AA85-6DF40D9F0BFB}:270"/>
  <p:tag name="ISPRING_SLIDE_INDENT_LEVEL" val="0"/>
  <p:tag name="ISPRING_CUSTOM_TIMING_USED" val="0"/>
  <p:tag name="ISPRING_PLAYER_PLAYLIST_ID" val="a726b572d47e58a83787630f3781bd5df009d616"/>
</p:tagLst>
</file>

<file path=ppt/tags/tag16.xml><?xml version="1.0" encoding="utf-8"?>
<p:tagLst xmlns:a="http://schemas.openxmlformats.org/drawingml/2006/main" xmlns:r="http://schemas.openxmlformats.org/officeDocument/2006/relationships" xmlns:p="http://schemas.openxmlformats.org/presentationml/2006/main">
  <p:tag name="GENSWF_SLIDE_UID" val="{16F1FBBB-3FD0-4DE1-A945-334E54873962}:271"/>
  <p:tag name="ISPRING_SLIDE_INDENT_LEVEL" val="0"/>
  <p:tag name="ISPRING_CUSTOM_TIMING_USED" val="0"/>
  <p:tag name="ISPRING_PLAYER_PLAYLIST_ID" val="a726b572d47e58a83787630f3781bd5df009d616"/>
</p:tagLst>
</file>

<file path=ppt/tags/tag17.xml><?xml version="1.0" encoding="utf-8"?>
<p:tagLst xmlns:a="http://schemas.openxmlformats.org/drawingml/2006/main" xmlns:r="http://schemas.openxmlformats.org/officeDocument/2006/relationships" xmlns:p="http://schemas.openxmlformats.org/presentationml/2006/main">
  <p:tag name="GENSWF_SLIDE_UID" val="{0C7C6F12-1528-44CD-A590-F67EAA3773F3}:258"/>
  <p:tag name="ISPRING_SLIDE_INDENT_LEVEL" val="0"/>
  <p:tag name="ISPRING_CUSTOM_TIMING_USED" val="0"/>
  <p:tag name="ISPRING_PLAYER_PLAYLIST_ID" val="a726b572d47e58a83787630f3781bd5df009d616"/>
</p:tagLst>
</file>

<file path=ppt/tags/tag18.xml><?xml version="1.0" encoding="utf-8"?>
<p:tagLst xmlns:a="http://schemas.openxmlformats.org/drawingml/2006/main" xmlns:r="http://schemas.openxmlformats.org/officeDocument/2006/relationships" xmlns:p="http://schemas.openxmlformats.org/presentationml/2006/main">
  <p:tag name="GENSWF_SLIDE_UID" val="{0C7C6F12-1528-44CD-A590-F67EAA3773F3}:258"/>
  <p:tag name="ISPRING_SLIDE_INDENT_LEVEL" val="0"/>
  <p:tag name="ISPRING_CUSTOM_TIMING_USED" val="0"/>
  <p:tag name="ISPRING_PLAYER_PLAYLIST_ID" val="a726b572d47e58a83787630f3781bd5df009d616"/>
</p:tagLst>
</file>

<file path=ppt/tags/tag19.xml><?xml version="1.0" encoding="utf-8"?>
<p:tagLst xmlns:a="http://schemas.openxmlformats.org/drawingml/2006/main" xmlns:r="http://schemas.openxmlformats.org/officeDocument/2006/relationships" xmlns:p="http://schemas.openxmlformats.org/presentationml/2006/main">
  <p:tag name="GENSWF_SLIDE_UID" val="{AAFEE941-AA9B-4164-9D7D-05C9537BD256}:272"/>
  <p:tag name="ISPRING_SLIDE_INDENT_LEVEL" val="0"/>
  <p:tag name="ISPRING_CUSTOM_TIMING_USED" val="0"/>
  <p:tag name="ISPRING_PLAYER_PLAYLIST_ID" val="a726b572d47e58a83787630f3781bd5df009d616"/>
</p:tagLst>
</file>

<file path=ppt/tags/tag2.xml><?xml version="1.0" encoding="utf-8"?>
<p:tagLst xmlns:a="http://schemas.openxmlformats.org/drawingml/2006/main" xmlns:r="http://schemas.openxmlformats.org/officeDocument/2006/relationships" xmlns:p="http://schemas.openxmlformats.org/presentationml/2006/main">
  <p:tag name="GENSWF_SLIDE_UID" val="{2675316C-ADA2-435E-AE46-20B0AC3D64DB}:256"/>
  <p:tag name="ISPRING_SLIDE_INDENT_LEVEL" val="0"/>
  <p:tag name="ISPRING_CUSTOM_TIMING_USED" val="0"/>
  <p:tag name="ISPRING_PLAYER_PLAYLIST_ID" val="a726b572d47e58a83787630f3781bd5df009d616"/>
</p:tagLst>
</file>

<file path=ppt/tags/tag20.xml><?xml version="1.0" encoding="utf-8"?>
<p:tagLst xmlns:a="http://schemas.openxmlformats.org/drawingml/2006/main" xmlns:r="http://schemas.openxmlformats.org/officeDocument/2006/relationships" xmlns:p="http://schemas.openxmlformats.org/presentationml/2006/main">
  <p:tag name="GENSWF_SLIDE_UID" val="{91D51515-A536-4522-A3D4-6281D7AEEA71}:296"/>
  <p:tag name="ISPRING_SLIDE_INDENT_LEVEL" val="0"/>
  <p:tag name="ISPRING_CUSTOM_TIMING_USED" val="0"/>
  <p:tag name="ISPRING_PLAYER_PLAYLIST_ID" val="a726b572d47e58a83787630f3781bd5df009d616"/>
</p:tagLst>
</file>

<file path=ppt/tags/tag21.xml><?xml version="1.0" encoding="utf-8"?>
<p:tagLst xmlns:a="http://schemas.openxmlformats.org/drawingml/2006/main" xmlns:r="http://schemas.openxmlformats.org/officeDocument/2006/relationships" xmlns:p="http://schemas.openxmlformats.org/presentationml/2006/main">
  <p:tag name="GENSWF_SLIDE_UID" val="{38DFA169-ECC2-463C-A222-3AA4AEFB9546}:294"/>
  <p:tag name="ISPRING_SLIDE_INDENT_LEVEL" val="0"/>
  <p:tag name="ISPRING_CUSTOM_TIMING_USED" val="0"/>
  <p:tag name="ISPRING_PLAYER_PLAYLIST_ID" val="a726b572d47e58a83787630f3781bd5df009d616"/>
</p:tagLst>
</file>

<file path=ppt/tags/tag3.xml><?xml version="1.0" encoding="utf-8"?>
<p:tagLst xmlns:a="http://schemas.openxmlformats.org/drawingml/2006/main" xmlns:r="http://schemas.openxmlformats.org/officeDocument/2006/relationships" xmlns:p="http://schemas.openxmlformats.org/presentationml/2006/main">
  <p:tag name="GENSWF_SLIDE_UID" val="{AB808CA1-C26B-48BC-A3E0-6A55F40FE9E1}:257"/>
  <p:tag name="ISPRING_SLIDE_INDENT_LEVEL" val="0"/>
  <p:tag name="ISPRING_CUSTOM_TIMING_USED" val="0"/>
  <p:tag name="ISPRING_PLAYER_PLAYLIST_ID" val="a726b572d47e58a83787630f3781bd5df009d616"/>
</p:tagLst>
</file>

<file path=ppt/tags/tag4.xml><?xml version="1.0" encoding="utf-8"?>
<p:tagLst xmlns:a="http://schemas.openxmlformats.org/drawingml/2006/main" xmlns:r="http://schemas.openxmlformats.org/officeDocument/2006/relationships" xmlns:p="http://schemas.openxmlformats.org/presentationml/2006/main">
  <p:tag name="GENSWF_SLIDE_UID" val="{0C7C6F12-1528-44CD-A590-F67EAA3773F3}:258"/>
  <p:tag name="ISPRING_SLIDE_INDENT_LEVEL" val="0"/>
  <p:tag name="ISPRING_CUSTOM_TIMING_USED" val="0"/>
  <p:tag name="ISPRING_PLAYER_PLAYLIST_ID" val="a726b572d47e58a83787630f3781bd5df009d616"/>
</p:tagLst>
</file>

<file path=ppt/tags/tag5.xml><?xml version="1.0" encoding="utf-8"?>
<p:tagLst xmlns:a="http://schemas.openxmlformats.org/drawingml/2006/main" xmlns:r="http://schemas.openxmlformats.org/officeDocument/2006/relationships" xmlns:p="http://schemas.openxmlformats.org/presentationml/2006/main">
  <p:tag name="GENSWF_SLIDE_UID" val="{2615FAEF-6F40-4E50-9FC9-BAD3DF03CCFD}:259"/>
  <p:tag name="ISPRING_SLIDE_INDENT_LEVEL" val="0"/>
  <p:tag name="ISPRING_CUSTOM_TIMING_USED" val="0"/>
  <p:tag name="ISPRING_PLAYER_PLAYLIST_ID" val="a726b572d47e58a83787630f3781bd5df009d616"/>
</p:tagLst>
</file>

<file path=ppt/tags/tag6.xml><?xml version="1.0" encoding="utf-8"?>
<p:tagLst xmlns:a="http://schemas.openxmlformats.org/drawingml/2006/main" xmlns:r="http://schemas.openxmlformats.org/officeDocument/2006/relationships" xmlns:p="http://schemas.openxmlformats.org/presentationml/2006/main">
  <p:tag name="GENSWF_SLIDE_UID" val="{A61D6B70-37CF-458F-9835-DF12456764FC}:260"/>
  <p:tag name="ISPRING_SLIDE_INDENT_LEVEL" val="0"/>
  <p:tag name="ISPRING_CUSTOM_TIMING_USED" val="0"/>
  <p:tag name="ISPRING_PLAYER_PLAYLIST_ID" val="a726b572d47e58a83787630f3781bd5df009d616"/>
</p:tagLst>
</file>

<file path=ppt/tags/tag7.xml><?xml version="1.0" encoding="utf-8"?>
<p:tagLst xmlns:a="http://schemas.openxmlformats.org/drawingml/2006/main" xmlns:r="http://schemas.openxmlformats.org/officeDocument/2006/relationships" xmlns:p="http://schemas.openxmlformats.org/presentationml/2006/main">
  <p:tag name="GENSWF_SLIDE_UID" val="{8377E9D4-EA17-4E74-9766-FEF05DC6F8B6}:261"/>
  <p:tag name="ISPRING_SLIDE_INDENT_LEVEL" val="0"/>
  <p:tag name="ISPRING_CUSTOM_TIMING_USED" val="0"/>
  <p:tag name="ISPRING_PLAYER_PLAYLIST_ID" val="a726b572d47e58a83787630f3781bd5df009d616"/>
</p:tagLst>
</file>

<file path=ppt/tags/tag8.xml><?xml version="1.0" encoding="utf-8"?>
<p:tagLst xmlns:a="http://schemas.openxmlformats.org/drawingml/2006/main" xmlns:r="http://schemas.openxmlformats.org/officeDocument/2006/relationships" xmlns:p="http://schemas.openxmlformats.org/presentationml/2006/main">
  <p:tag name="GENSWF_SLIDE_UID" val="{9AE34F33-73F3-4025-81D1-9F93F74069D6}:262"/>
  <p:tag name="ISPRING_SLIDE_INDENT_LEVEL" val="0"/>
  <p:tag name="ISPRING_CUSTOM_TIMING_USED" val="0"/>
  <p:tag name="ISPRING_PLAYER_PLAYLIST_ID" val="a726b572d47e58a83787630f3781bd5df009d616"/>
</p:tagLst>
</file>

<file path=ppt/tags/tag9.xml><?xml version="1.0" encoding="utf-8"?>
<p:tagLst xmlns:a="http://schemas.openxmlformats.org/drawingml/2006/main" xmlns:r="http://schemas.openxmlformats.org/officeDocument/2006/relationships" xmlns:p="http://schemas.openxmlformats.org/presentationml/2006/main">
  <p:tag name="GENSWF_SLIDE_UID" val="{D6896AEE-B8AD-4279-B1C0-44780F3CB85A}:263"/>
  <p:tag name="ISPRING_SLIDE_INDENT_LEVEL" val="0"/>
  <p:tag name="ISPRING_CUSTOM_TIMING_USED" val="0"/>
  <p:tag name="ISPRING_PLAYER_PLAYLIST_ID" val="a726b572d47e58a83787630f3781bd5df009d6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5287</TotalTime>
  <Words>746</Words>
  <Application>Microsoft Office PowerPoint</Application>
  <PresentationFormat>Custom</PresentationFormat>
  <Paragraphs>152</Paragraphs>
  <Slides>20</Slides>
  <Notes>20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Calibri</vt:lpstr>
      <vt:lpstr>Arial Black</vt:lpstr>
      <vt:lpstr>Open Sans</vt:lpstr>
      <vt:lpstr>Peace Sans</vt:lpstr>
      <vt:lpstr>Arial</vt:lpstr>
      <vt:lpstr>Open Sans Bold</vt:lpstr>
      <vt:lpstr>Lovelo</vt:lpstr>
      <vt:lpstr>Open Sans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Makanan 4 Sehat 5 Sempurna 1</dc:title>
  <dc:creator>Asus VivoBook 14</dc:creator>
  <cp:lastModifiedBy>Asus VivoBook</cp:lastModifiedBy>
  <cp:revision>42</cp:revision>
  <dcterms:created xsi:type="dcterms:W3CDTF">2006-08-16T00:00:00Z</dcterms:created>
  <dcterms:modified xsi:type="dcterms:W3CDTF">2022-12-17T07:01:42Z</dcterms:modified>
  <dc:identifier>DAFTNzQdZEs</dc:identifier>
</cp:coreProperties>
</file>